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3" r:id="rId1"/>
  </p:sldMasterIdLst>
  <p:notesMasterIdLst>
    <p:notesMasterId r:id="rId24"/>
  </p:notesMasterIdLst>
  <p:handoutMasterIdLst>
    <p:handoutMasterId r:id="rId25"/>
  </p:handoutMasterIdLst>
  <p:sldIdLst>
    <p:sldId id="259" r:id="rId2"/>
    <p:sldId id="257" r:id="rId3"/>
    <p:sldId id="263" r:id="rId4"/>
    <p:sldId id="286" r:id="rId5"/>
    <p:sldId id="287" r:id="rId6"/>
    <p:sldId id="292" r:id="rId7"/>
    <p:sldId id="796" r:id="rId8"/>
    <p:sldId id="290" r:id="rId9"/>
    <p:sldId id="264" r:id="rId10"/>
    <p:sldId id="273" r:id="rId11"/>
    <p:sldId id="288" r:id="rId12"/>
    <p:sldId id="795" r:id="rId13"/>
    <p:sldId id="265" r:id="rId14"/>
    <p:sldId id="285" r:id="rId15"/>
    <p:sldId id="278" r:id="rId16"/>
    <p:sldId id="797" r:id="rId17"/>
    <p:sldId id="267" r:id="rId18"/>
    <p:sldId id="291" r:id="rId19"/>
    <p:sldId id="274" r:id="rId20"/>
    <p:sldId id="275" r:id="rId21"/>
    <p:sldId id="277" r:id="rId22"/>
    <p:sldId id="262" r:id="rId2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FFC8"/>
    <a:srgbClr val="323232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C9F19B-1BAD-4B7E-A30B-046DFA33414E}" v="652" dt="2023-05-21T20:01:04.1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05" d="100"/>
          <a:sy n="105" d="100"/>
        </p:scale>
        <p:origin x="138" y="2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D73E17-2B00-4AAC-9728-ACE8B66C4599}" type="doc">
      <dgm:prSet loTypeId="urn:microsoft.com/office/officeart/2009/layout/CirclePictureHierarchy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E2B8B3-0576-41DB-A47C-A021E0226815}">
      <dgm:prSet/>
      <dgm:spPr/>
      <dgm:t>
        <a:bodyPr/>
        <a:lstStyle/>
        <a:p>
          <a:r>
            <a:rPr lang="da-DK"/>
            <a:t>Self-adaptation - Responsiveness</a:t>
          </a:r>
          <a:endParaRPr lang="en-US"/>
        </a:p>
      </dgm:t>
    </dgm:pt>
    <dgm:pt modelId="{4252DD7B-6E38-46CE-BFED-A06B3C151317}" type="parTrans" cxnId="{F6AF2558-670E-4E0D-A065-AC821B103C2A}">
      <dgm:prSet/>
      <dgm:spPr/>
      <dgm:t>
        <a:bodyPr/>
        <a:lstStyle/>
        <a:p>
          <a:endParaRPr lang="en-US"/>
        </a:p>
      </dgm:t>
    </dgm:pt>
    <dgm:pt modelId="{88B372A9-65BB-4669-BEBD-7B4AF72C9A9C}" type="sibTrans" cxnId="{F6AF2558-670E-4E0D-A065-AC821B103C2A}">
      <dgm:prSet/>
      <dgm:spPr/>
      <dgm:t>
        <a:bodyPr/>
        <a:lstStyle/>
        <a:p>
          <a:endParaRPr lang="en-US"/>
        </a:p>
      </dgm:t>
    </dgm:pt>
    <dgm:pt modelId="{E7EB3076-F8C7-4F24-A093-E65E1FB439E2}">
      <dgm:prSet/>
      <dgm:spPr/>
      <dgm:t>
        <a:bodyPr/>
        <a:lstStyle/>
        <a:p>
          <a:r>
            <a:rPr lang="da-DK"/>
            <a:t>Resilience (daily perturbations/ major disruptions)</a:t>
          </a:r>
          <a:endParaRPr lang="en-US"/>
        </a:p>
      </dgm:t>
    </dgm:pt>
    <dgm:pt modelId="{A63A4799-5833-41FA-BF54-F62820702B1B}" type="parTrans" cxnId="{20B5F040-745D-4D40-BC99-7B0A308DB19A}">
      <dgm:prSet/>
      <dgm:spPr/>
      <dgm:t>
        <a:bodyPr/>
        <a:lstStyle/>
        <a:p>
          <a:endParaRPr lang="en-US"/>
        </a:p>
      </dgm:t>
    </dgm:pt>
    <dgm:pt modelId="{47870545-AE6B-4B0A-81EC-CB0FA4365A76}" type="sibTrans" cxnId="{20B5F040-745D-4D40-BC99-7B0A308DB19A}">
      <dgm:prSet/>
      <dgm:spPr/>
      <dgm:t>
        <a:bodyPr/>
        <a:lstStyle/>
        <a:p>
          <a:endParaRPr lang="en-US"/>
        </a:p>
      </dgm:t>
    </dgm:pt>
    <dgm:pt modelId="{840399B2-50B4-46CA-B3E5-1FB3BD152B8A}">
      <dgm:prSet/>
      <dgm:spPr/>
      <dgm:t>
        <a:bodyPr/>
        <a:lstStyle/>
        <a:p>
          <a:r>
            <a:rPr lang="da-DK"/>
            <a:t>Economy (Flexibility of operations under reduced demand)</a:t>
          </a:r>
          <a:endParaRPr lang="en-US"/>
        </a:p>
      </dgm:t>
    </dgm:pt>
    <dgm:pt modelId="{B227B41D-9B89-4904-B3B8-FBD94D0EFEF9}" type="parTrans" cxnId="{0D82A781-C10F-4813-B3B1-B916150EB41C}">
      <dgm:prSet/>
      <dgm:spPr/>
      <dgm:t>
        <a:bodyPr/>
        <a:lstStyle/>
        <a:p>
          <a:endParaRPr lang="en-US"/>
        </a:p>
      </dgm:t>
    </dgm:pt>
    <dgm:pt modelId="{F8395688-3E4F-4DB9-8175-B9931567407B}" type="sibTrans" cxnId="{0D82A781-C10F-4813-B3B1-B916150EB41C}">
      <dgm:prSet/>
      <dgm:spPr/>
      <dgm:t>
        <a:bodyPr/>
        <a:lstStyle/>
        <a:p>
          <a:endParaRPr lang="en-US"/>
        </a:p>
      </dgm:t>
    </dgm:pt>
    <dgm:pt modelId="{91E6C982-6D64-4DB2-BD24-B05B31E296F2}">
      <dgm:prSet/>
      <dgm:spPr/>
      <dgm:t>
        <a:bodyPr/>
        <a:lstStyle/>
        <a:p>
          <a:r>
            <a:rPr lang="da-DK"/>
            <a:t>Multimodal integration</a:t>
          </a:r>
          <a:endParaRPr lang="en-US"/>
        </a:p>
      </dgm:t>
    </dgm:pt>
    <dgm:pt modelId="{9DBF209F-5AA2-4614-8EB6-D42DE1660A43}" type="parTrans" cxnId="{464EA56E-FE11-49D3-81F4-B0E246D9F97C}">
      <dgm:prSet/>
      <dgm:spPr/>
      <dgm:t>
        <a:bodyPr/>
        <a:lstStyle/>
        <a:p>
          <a:endParaRPr lang="en-US"/>
        </a:p>
      </dgm:t>
    </dgm:pt>
    <dgm:pt modelId="{D5FCDD84-F52C-4D92-B455-34412BD77040}" type="sibTrans" cxnId="{464EA56E-FE11-49D3-81F4-B0E246D9F97C}">
      <dgm:prSet/>
      <dgm:spPr/>
      <dgm:t>
        <a:bodyPr/>
        <a:lstStyle/>
        <a:p>
          <a:endParaRPr lang="en-US"/>
        </a:p>
      </dgm:t>
    </dgm:pt>
    <dgm:pt modelId="{176E4CC3-8DEF-4E4E-A725-070D096BC868}" type="pres">
      <dgm:prSet presAssocID="{A2D73E17-2B00-4AAC-9728-ACE8B66C45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E936B93-3325-4A99-82BF-140DBC0FF417}" type="pres">
      <dgm:prSet presAssocID="{98E2B8B3-0576-41DB-A47C-A021E0226815}" presName="hierRoot1" presStyleCnt="0"/>
      <dgm:spPr/>
    </dgm:pt>
    <dgm:pt modelId="{5FF173B7-758B-466D-A6B8-F0A11C828420}" type="pres">
      <dgm:prSet presAssocID="{98E2B8B3-0576-41DB-A47C-A021E0226815}" presName="composite" presStyleCnt="0"/>
      <dgm:spPr/>
    </dgm:pt>
    <dgm:pt modelId="{E87D09FF-D8C1-4CDD-B89A-6B77A50D24DD}" type="pres">
      <dgm:prSet presAssocID="{98E2B8B3-0576-41DB-A47C-A021E0226815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CB4E64B-5D62-4F86-8CBD-86601F832939}" type="pres">
      <dgm:prSet presAssocID="{98E2B8B3-0576-41DB-A47C-A021E0226815}" presName="text" presStyleLbl="revTx" presStyleIdx="0" presStyleCnt="4">
        <dgm:presLayoutVars>
          <dgm:chPref val="3"/>
        </dgm:presLayoutVars>
      </dgm:prSet>
      <dgm:spPr/>
    </dgm:pt>
    <dgm:pt modelId="{88C958DD-979F-4CEE-8BEB-1470468D0402}" type="pres">
      <dgm:prSet presAssocID="{98E2B8B3-0576-41DB-A47C-A021E0226815}" presName="hierChild2" presStyleCnt="0"/>
      <dgm:spPr/>
    </dgm:pt>
    <dgm:pt modelId="{DD81FF36-B2E2-4984-BFC8-4D19E37BC470}" type="pres">
      <dgm:prSet presAssocID="{A63A4799-5833-41FA-BF54-F62820702B1B}" presName="Name10" presStyleLbl="parChTrans1D2" presStyleIdx="0" presStyleCnt="3"/>
      <dgm:spPr/>
    </dgm:pt>
    <dgm:pt modelId="{58A84D91-8BBF-43F9-94B4-23C8F3B5468E}" type="pres">
      <dgm:prSet presAssocID="{E7EB3076-F8C7-4F24-A093-E65E1FB439E2}" presName="hierRoot2" presStyleCnt="0"/>
      <dgm:spPr/>
    </dgm:pt>
    <dgm:pt modelId="{ADE87651-3EFC-4C3D-9281-D7316B93E756}" type="pres">
      <dgm:prSet presAssocID="{E7EB3076-F8C7-4F24-A093-E65E1FB439E2}" presName="composite2" presStyleCnt="0"/>
      <dgm:spPr/>
    </dgm:pt>
    <dgm:pt modelId="{4666B658-7D55-42E6-A578-B3F5FBD871FC}" type="pres">
      <dgm:prSet presAssocID="{E7EB3076-F8C7-4F24-A093-E65E1FB439E2}" presName="image2" presStyleLbl="node2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1E5CFD4F-1885-4CDF-8A51-3DEA18521008}" type="pres">
      <dgm:prSet presAssocID="{E7EB3076-F8C7-4F24-A093-E65E1FB439E2}" presName="text2" presStyleLbl="revTx" presStyleIdx="1" presStyleCnt="4">
        <dgm:presLayoutVars>
          <dgm:chPref val="3"/>
        </dgm:presLayoutVars>
      </dgm:prSet>
      <dgm:spPr/>
    </dgm:pt>
    <dgm:pt modelId="{8DE419B0-3A85-46B3-9C0F-1C6F30EFF7CF}" type="pres">
      <dgm:prSet presAssocID="{E7EB3076-F8C7-4F24-A093-E65E1FB439E2}" presName="hierChild3" presStyleCnt="0"/>
      <dgm:spPr/>
    </dgm:pt>
    <dgm:pt modelId="{E9D952FF-9BB8-4A64-A464-DB2D1CDB2927}" type="pres">
      <dgm:prSet presAssocID="{B227B41D-9B89-4904-B3B8-FBD94D0EFEF9}" presName="Name10" presStyleLbl="parChTrans1D2" presStyleIdx="1" presStyleCnt="3"/>
      <dgm:spPr/>
    </dgm:pt>
    <dgm:pt modelId="{8140CEE0-CB28-4811-AF56-E4A240C2DC2D}" type="pres">
      <dgm:prSet presAssocID="{840399B2-50B4-46CA-B3E5-1FB3BD152B8A}" presName="hierRoot2" presStyleCnt="0"/>
      <dgm:spPr/>
    </dgm:pt>
    <dgm:pt modelId="{4BCF5947-B921-4549-85F9-697E1523DCC3}" type="pres">
      <dgm:prSet presAssocID="{840399B2-50B4-46CA-B3E5-1FB3BD152B8A}" presName="composite2" presStyleCnt="0"/>
      <dgm:spPr/>
    </dgm:pt>
    <dgm:pt modelId="{920EAB7D-EE95-4561-81C1-C74675957FE8}" type="pres">
      <dgm:prSet presAssocID="{840399B2-50B4-46CA-B3E5-1FB3BD152B8A}" presName="image2" presStyleLbl="node2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8B4A3929-6720-4813-929A-687F3F998B34}" type="pres">
      <dgm:prSet presAssocID="{840399B2-50B4-46CA-B3E5-1FB3BD152B8A}" presName="text2" presStyleLbl="revTx" presStyleIdx="2" presStyleCnt="4">
        <dgm:presLayoutVars>
          <dgm:chPref val="3"/>
        </dgm:presLayoutVars>
      </dgm:prSet>
      <dgm:spPr/>
    </dgm:pt>
    <dgm:pt modelId="{962F8397-CE05-4543-ADEE-74578C735A22}" type="pres">
      <dgm:prSet presAssocID="{840399B2-50B4-46CA-B3E5-1FB3BD152B8A}" presName="hierChild3" presStyleCnt="0"/>
      <dgm:spPr/>
    </dgm:pt>
    <dgm:pt modelId="{94D0BC48-D331-4E68-A143-BA8270202F63}" type="pres">
      <dgm:prSet presAssocID="{9DBF209F-5AA2-4614-8EB6-D42DE1660A43}" presName="Name10" presStyleLbl="parChTrans1D2" presStyleIdx="2" presStyleCnt="3"/>
      <dgm:spPr/>
    </dgm:pt>
    <dgm:pt modelId="{17DFAFD1-7635-4B07-8552-D908E74F1F7B}" type="pres">
      <dgm:prSet presAssocID="{91E6C982-6D64-4DB2-BD24-B05B31E296F2}" presName="hierRoot2" presStyleCnt="0"/>
      <dgm:spPr/>
    </dgm:pt>
    <dgm:pt modelId="{3CBCDDDD-4E8C-4195-AE6B-249E24458210}" type="pres">
      <dgm:prSet presAssocID="{91E6C982-6D64-4DB2-BD24-B05B31E296F2}" presName="composite2" presStyleCnt="0"/>
      <dgm:spPr/>
    </dgm:pt>
    <dgm:pt modelId="{6CFA393C-C781-4901-8E52-1A2E44FA9B51}" type="pres">
      <dgm:prSet presAssocID="{91E6C982-6D64-4DB2-BD24-B05B31E296F2}" presName="image2" presStyleLbl="node2" presStyleIdx="2" presStyleCnt="3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932" t="-28988" r="-16262" b="-476"/>
          </a:stretch>
        </a:blipFill>
      </dgm:spPr>
    </dgm:pt>
    <dgm:pt modelId="{09FC2301-EE22-4B07-AD55-D18102E8A2EA}" type="pres">
      <dgm:prSet presAssocID="{91E6C982-6D64-4DB2-BD24-B05B31E296F2}" presName="text2" presStyleLbl="revTx" presStyleIdx="3" presStyleCnt="4">
        <dgm:presLayoutVars>
          <dgm:chPref val="3"/>
        </dgm:presLayoutVars>
      </dgm:prSet>
      <dgm:spPr/>
    </dgm:pt>
    <dgm:pt modelId="{FF2932AB-E77F-4DFB-ADC8-572205B05F9A}" type="pres">
      <dgm:prSet presAssocID="{91E6C982-6D64-4DB2-BD24-B05B31E296F2}" presName="hierChild3" presStyleCnt="0"/>
      <dgm:spPr/>
    </dgm:pt>
  </dgm:ptLst>
  <dgm:cxnLst>
    <dgm:cxn modelId="{49E2951A-B867-4035-B2B6-B9EA4A8610D6}" type="presOf" srcId="{840399B2-50B4-46CA-B3E5-1FB3BD152B8A}" destId="{8B4A3929-6720-4813-929A-687F3F998B34}" srcOrd="0" destOrd="0" presId="urn:microsoft.com/office/officeart/2009/layout/CirclePictureHierarchy"/>
    <dgm:cxn modelId="{D71A8623-B890-40D1-9A6E-87D395E757C9}" type="presOf" srcId="{A2D73E17-2B00-4AAC-9728-ACE8B66C4599}" destId="{176E4CC3-8DEF-4E4E-A725-070D096BC868}" srcOrd="0" destOrd="0" presId="urn:microsoft.com/office/officeart/2009/layout/CirclePictureHierarchy"/>
    <dgm:cxn modelId="{20B5F040-745D-4D40-BC99-7B0A308DB19A}" srcId="{98E2B8B3-0576-41DB-A47C-A021E0226815}" destId="{E7EB3076-F8C7-4F24-A093-E65E1FB439E2}" srcOrd="0" destOrd="0" parTransId="{A63A4799-5833-41FA-BF54-F62820702B1B}" sibTransId="{47870545-AE6B-4B0A-81EC-CB0FA4365A76}"/>
    <dgm:cxn modelId="{F18C3A4A-B01B-4C85-9C59-0CB4A43EED32}" type="presOf" srcId="{B227B41D-9B89-4904-B3B8-FBD94D0EFEF9}" destId="{E9D952FF-9BB8-4A64-A464-DB2D1CDB2927}" srcOrd="0" destOrd="0" presId="urn:microsoft.com/office/officeart/2009/layout/CirclePictureHierarchy"/>
    <dgm:cxn modelId="{464EA56E-FE11-49D3-81F4-B0E246D9F97C}" srcId="{98E2B8B3-0576-41DB-A47C-A021E0226815}" destId="{91E6C982-6D64-4DB2-BD24-B05B31E296F2}" srcOrd="2" destOrd="0" parTransId="{9DBF209F-5AA2-4614-8EB6-D42DE1660A43}" sibTransId="{D5FCDD84-F52C-4D92-B455-34412BD77040}"/>
    <dgm:cxn modelId="{B00E9E4F-D47B-41A1-8DDE-323E9E7CEE2E}" type="presOf" srcId="{9DBF209F-5AA2-4614-8EB6-D42DE1660A43}" destId="{94D0BC48-D331-4E68-A143-BA8270202F63}" srcOrd="0" destOrd="0" presId="urn:microsoft.com/office/officeart/2009/layout/CirclePictureHierarchy"/>
    <dgm:cxn modelId="{44D8D554-B713-40DB-891B-B333EDEA3C90}" type="presOf" srcId="{91E6C982-6D64-4DB2-BD24-B05B31E296F2}" destId="{09FC2301-EE22-4B07-AD55-D18102E8A2EA}" srcOrd="0" destOrd="0" presId="urn:microsoft.com/office/officeart/2009/layout/CirclePictureHierarchy"/>
    <dgm:cxn modelId="{A6989057-B5C3-4F40-B033-A4BCFC336300}" type="presOf" srcId="{A63A4799-5833-41FA-BF54-F62820702B1B}" destId="{DD81FF36-B2E2-4984-BFC8-4D19E37BC470}" srcOrd="0" destOrd="0" presId="urn:microsoft.com/office/officeart/2009/layout/CirclePictureHierarchy"/>
    <dgm:cxn modelId="{F6AF2558-670E-4E0D-A065-AC821B103C2A}" srcId="{A2D73E17-2B00-4AAC-9728-ACE8B66C4599}" destId="{98E2B8B3-0576-41DB-A47C-A021E0226815}" srcOrd="0" destOrd="0" parTransId="{4252DD7B-6E38-46CE-BFED-A06B3C151317}" sibTransId="{88B372A9-65BB-4669-BEBD-7B4AF72C9A9C}"/>
    <dgm:cxn modelId="{0D82A781-C10F-4813-B3B1-B916150EB41C}" srcId="{98E2B8B3-0576-41DB-A47C-A021E0226815}" destId="{840399B2-50B4-46CA-B3E5-1FB3BD152B8A}" srcOrd="1" destOrd="0" parTransId="{B227B41D-9B89-4904-B3B8-FBD94D0EFEF9}" sibTransId="{F8395688-3E4F-4DB9-8175-B9931567407B}"/>
    <dgm:cxn modelId="{739363CD-552B-4B92-A118-82C8B088F23E}" type="presOf" srcId="{98E2B8B3-0576-41DB-A47C-A021E0226815}" destId="{ECB4E64B-5D62-4F86-8CBD-86601F832939}" srcOrd="0" destOrd="0" presId="urn:microsoft.com/office/officeart/2009/layout/CirclePictureHierarchy"/>
    <dgm:cxn modelId="{85532FEC-F7AC-45F6-80C6-103DB136A803}" type="presOf" srcId="{E7EB3076-F8C7-4F24-A093-E65E1FB439E2}" destId="{1E5CFD4F-1885-4CDF-8A51-3DEA18521008}" srcOrd="0" destOrd="0" presId="urn:microsoft.com/office/officeart/2009/layout/CirclePictureHierarchy"/>
    <dgm:cxn modelId="{1F1F18BE-AE3A-4CD9-B704-39A079F81889}" type="presParOf" srcId="{176E4CC3-8DEF-4E4E-A725-070D096BC868}" destId="{3E936B93-3325-4A99-82BF-140DBC0FF417}" srcOrd="0" destOrd="0" presId="urn:microsoft.com/office/officeart/2009/layout/CirclePictureHierarchy"/>
    <dgm:cxn modelId="{6BCCD270-5BD0-431C-B52D-0826F214ABD3}" type="presParOf" srcId="{3E936B93-3325-4A99-82BF-140DBC0FF417}" destId="{5FF173B7-758B-466D-A6B8-F0A11C828420}" srcOrd="0" destOrd="0" presId="urn:microsoft.com/office/officeart/2009/layout/CirclePictureHierarchy"/>
    <dgm:cxn modelId="{177133D1-9260-4C6C-A7C0-363DB8417016}" type="presParOf" srcId="{5FF173B7-758B-466D-A6B8-F0A11C828420}" destId="{E87D09FF-D8C1-4CDD-B89A-6B77A50D24DD}" srcOrd="0" destOrd="0" presId="urn:microsoft.com/office/officeart/2009/layout/CirclePictureHierarchy"/>
    <dgm:cxn modelId="{23E7A4B4-FF12-4C64-8E52-19E80B533463}" type="presParOf" srcId="{5FF173B7-758B-466D-A6B8-F0A11C828420}" destId="{ECB4E64B-5D62-4F86-8CBD-86601F832939}" srcOrd="1" destOrd="0" presId="urn:microsoft.com/office/officeart/2009/layout/CirclePictureHierarchy"/>
    <dgm:cxn modelId="{A34F65E8-6915-4E63-8CF8-FB64F59416F2}" type="presParOf" srcId="{3E936B93-3325-4A99-82BF-140DBC0FF417}" destId="{88C958DD-979F-4CEE-8BEB-1470468D0402}" srcOrd="1" destOrd="0" presId="urn:microsoft.com/office/officeart/2009/layout/CirclePictureHierarchy"/>
    <dgm:cxn modelId="{4D0CD36D-6425-4247-8598-9B9B6CA1AFBC}" type="presParOf" srcId="{88C958DD-979F-4CEE-8BEB-1470468D0402}" destId="{DD81FF36-B2E2-4984-BFC8-4D19E37BC470}" srcOrd="0" destOrd="0" presId="urn:microsoft.com/office/officeart/2009/layout/CirclePictureHierarchy"/>
    <dgm:cxn modelId="{9302312F-3A01-491A-A444-E161108B03D1}" type="presParOf" srcId="{88C958DD-979F-4CEE-8BEB-1470468D0402}" destId="{58A84D91-8BBF-43F9-94B4-23C8F3B5468E}" srcOrd="1" destOrd="0" presId="urn:microsoft.com/office/officeart/2009/layout/CirclePictureHierarchy"/>
    <dgm:cxn modelId="{FAA3412E-C0E2-48CF-B132-CAEA2511D050}" type="presParOf" srcId="{58A84D91-8BBF-43F9-94B4-23C8F3B5468E}" destId="{ADE87651-3EFC-4C3D-9281-D7316B93E756}" srcOrd="0" destOrd="0" presId="urn:microsoft.com/office/officeart/2009/layout/CirclePictureHierarchy"/>
    <dgm:cxn modelId="{D90C67A3-259E-451C-A90D-0DEDEAEEC9D1}" type="presParOf" srcId="{ADE87651-3EFC-4C3D-9281-D7316B93E756}" destId="{4666B658-7D55-42E6-A578-B3F5FBD871FC}" srcOrd="0" destOrd="0" presId="urn:microsoft.com/office/officeart/2009/layout/CirclePictureHierarchy"/>
    <dgm:cxn modelId="{122A33B7-2E16-42E7-B432-7BADCBE3B749}" type="presParOf" srcId="{ADE87651-3EFC-4C3D-9281-D7316B93E756}" destId="{1E5CFD4F-1885-4CDF-8A51-3DEA18521008}" srcOrd="1" destOrd="0" presId="urn:microsoft.com/office/officeart/2009/layout/CirclePictureHierarchy"/>
    <dgm:cxn modelId="{19A46883-488B-4A81-BF3D-89D7F678560E}" type="presParOf" srcId="{58A84D91-8BBF-43F9-94B4-23C8F3B5468E}" destId="{8DE419B0-3A85-46B3-9C0F-1C6F30EFF7CF}" srcOrd="1" destOrd="0" presId="urn:microsoft.com/office/officeart/2009/layout/CirclePictureHierarchy"/>
    <dgm:cxn modelId="{3C725FC0-B9C1-4805-A2C8-499DA30CB132}" type="presParOf" srcId="{88C958DD-979F-4CEE-8BEB-1470468D0402}" destId="{E9D952FF-9BB8-4A64-A464-DB2D1CDB2927}" srcOrd="2" destOrd="0" presId="urn:microsoft.com/office/officeart/2009/layout/CirclePictureHierarchy"/>
    <dgm:cxn modelId="{B39899AA-F880-42A7-828A-1228FA63DD85}" type="presParOf" srcId="{88C958DD-979F-4CEE-8BEB-1470468D0402}" destId="{8140CEE0-CB28-4811-AF56-E4A240C2DC2D}" srcOrd="3" destOrd="0" presId="urn:microsoft.com/office/officeart/2009/layout/CirclePictureHierarchy"/>
    <dgm:cxn modelId="{53DBDFCC-DDC2-4888-852C-500D1A3F826F}" type="presParOf" srcId="{8140CEE0-CB28-4811-AF56-E4A240C2DC2D}" destId="{4BCF5947-B921-4549-85F9-697E1523DCC3}" srcOrd="0" destOrd="0" presId="urn:microsoft.com/office/officeart/2009/layout/CirclePictureHierarchy"/>
    <dgm:cxn modelId="{DF1D7A01-4EBC-40F2-8577-A52D30E565CB}" type="presParOf" srcId="{4BCF5947-B921-4549-85F9-697E1523DCC3}" destId="{920EAB7D-EE95-4561-81C1-C74675957FE8}" srcOrd="0" destOrd="0" presId="urn:microsoft.com/office/officeart/2009/layout/CirclePictureHierarchy"/>
    <dgm:cxn modelId="{CE2569DD-947D-44D5-8DF3-ABE40B0122E8}" type="presParOf" srcId="{4BCF5947-B921-4549-85F9-697E1523DCC3}" destId="{8B4A3929-6720-4813-929A-687F3F998B34}" srcOrd="1" destOrd="0" presId="urn:microsoft.com/office/officeart/2009/layout/CirclePictureHierarchy"/>
    <dgm:cxn modelId="{DCF2231C-27AD-4D2B-BDDC-C6ABA9B2E24E}" type="presParOf" srcId="{8140CEE0-CB28-4811-AF56-E4A240C2DC2D}" destId="{962F8397-CE05-4543-ADEE-74578C735A22}" srcOrd="1" destOrd="0" presId="urn:microsoft.com/office/officeart/2009/layout/CirclePictureHierarchy"/>
    <dgm:cxn modelId="{3D3F9C54-B2D7-4959-A897-905BF36A5042}" type="presParOf" srcId="{88C958DD-979F-4CEE-8BEB-1470468D0402}" destId="{94D0BC48-D331-4E68-A143-BA8270202F63}" srcOrd="4" destOrd="0" presId="urn:microsoft.com/office/officeart/2009/layout/CirclePictureHierarchy"/>
    <dgm:cxn modelId="{8D94A2B7-6BCA-47C0-89F2-7A2F6230A3C4}" type="presParOf" srcId="{88C958DD-979F-4CEE-8BEB-1470468D0402}" destId="{17DFAFD1-7635-4B07-8552-D908E74F1F7B}" srcOrd="5" destOrd="0" presId="urn:microsoft.com/office/officeart/2009/layout/CirclePictureHierarchy"/>
    <dgm:cxn modelId="{45ACE075-798A-417D-BBB1-A51607B5AF68}" type="presParOf" srcId="{17DFAFD1-7635-4B07-8552-D908E74F1F7B}" destId="{3CBCDDDD-4E8C-4195-AE6B-249E24458210}" srcOrd="0" destOrd="0" presId="urn:microsoft.com/office/officeart/2009/layout/CirclePictureHierarchy"/>
    <dgm:cxn modelId="{83E1BF01-3B4C-4EB4-AA22-A8CF3F088E0A}" type="presParOf" srcId="{3CBCDDDD-4E8C-4195-AE6B-249E24458210}" destId="{6CFA393C-C781-4901-8E52-1A2E44FA9B51}" srcOrd="0" destOrd="0" presId="urn:microsoft.com/office/officeart/2009/layout/CirclePictureHierarchy"/>
    <dgm:cxn modelId="{B3952962-6324-436F-8CE4-3AB084677A5B}" type="presParOf" srcId="{3CBCDDDD-4E8C-4195-AE6B-249E24458210}" destId="{09FC2301-EE22-4B07-AD55-D18102E8A2EA}" srcOrd="1" destOrd="0" presId="urn:microsoft.com/office/officeart/2009/layout/CirclePictureHierarchy"/>
    <dgm:cxn modelId="{34B6638C-E254-4847-B69E-9094D55E5951}" type="presParOf" srcId="{17DFAFD1-7635-4B07-8552-D908E74F1F7B}" destId="{FF2932AB-E77F-4DFB-ADC8-572205B05F9A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36DF02-24E0-4D09-8D67-3197F7C89B8C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A24802E-1AB3-4ACF-AC5F-09557B63135D}">
      <dgm:prSet/>
      <dgm:spPr/>
      <dgm:t>
        <a:bodyPr/>
        <a:lstStyle/>
        <a:p>
          <a:r>
            <a:rPr lang="da-DK" dirty="0"/>
            <a:t>Research </a:t>
          </a:r>
          <a:r>
            <a:rPr lang="da-DK" dirty="0" err="1"/>
            <a:t>institutes</a:t>
          </a:r>
          <a:endParaRPr lang="en-US" dirty="0"/>
        </a:p>
      </dgm:t>
    </dgm:pt>
    <dgm:pt modelId="{0D034564-A824-45A2-8658-A915D0934CDF}" type="parTrans" cxnId="{549AF988-3094-45AD-942E-90229C8DA225}">
      <dgm:prSet/>
      <dgm:spPr/>
      <dgm:t>
        <a:bodyPr/>
        <a:lstStyle/>
        <a:p>
          <a:endParaRPr lang="en-US"/>
        </a:p>
      </dgm:t>
    </dgm:pt>
    <dgm:pt modelId="{7CD9CEA5-D2F5-425D-AF66-0F1BD838F65B}" type="sibTrans" cxnId="{549AF988-3094-45AD-942E-90229C8DA225}">
      <dgm:prSet/>
      <dgm:spPr/>
      <dgm:t>
        <a:bodyPr/>
        <a:lstStyle/>
        <a:p>
          <a:endParaRPr lang="en-US"/>
        </a:p>
      </dgm:t>
    </dgm:pt>
    <dgm:pt modelId="{2DED375C-8CE7-4FC0-8D5F-48D336A71953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dirty="0" err="1"/>
            <a:t>Université</a:t>
          </a:r>
          <a:r>
            <a:rPr lang="da-DK" dirty="0"/>
            <a:t> Gustave Eiffel  (F)</a:t>
          </a:r>
          <a:endParaRPr lang="en-US" dirty="0"/>
        </a:p>
      </dgm:t>
    </dgm:pt>
    <dgm:pt modelId="{37C5501D-C2E7-4D65-A85F-C54BD4151883}" type="parTrans" cxnId="{ACC7B165-C5EC-4CCF-91E3-4054F611E874}">
      <dgm:prSet/>
      <dgm:spPr/>
      <dgm:t>
        <a:bodyPr/>
        <a:lstStyle/>
        <a:p>
          <a:endParaRPr lang="en-US"/>
        </a:p>
      </dgm:t>
    </dgm:pt>
    <dgm:pt modelId="{029A5336-54DD-4787-B4EC-388F76063BBB}" type="sibTrans" cxnId="{ACC7B165-C5EC-4CCF-91E3-4054F611E874}">
      <dgm:prSet/>
      <dgm:spPr/>
      <dgm:t>
        <a:bodyPr/>
        <a:lstStyle/>
        <a:p>
          <a:endParaRPr lang="en-US"/>
        </a:p>
      </dgm:t>
    </dgm:pt>
    <dgm:pt modelId="{6D461889-DF5D-49DA-B436-28B28D21408A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Danmarks Tekniske Universitet (DK)</a:t>
          </a:r>
          <a:endParaRPr lang="en-US"/>
        </a:p>
      </dgm:t>
    </dgm:pt>
    <dgm:pt modelId="{C80A2CC2-3F29-4E9C-971A-7094C5313248}" type="parTrans" cxnId="{9AFA03E9-276E-4BE0-8E1C-D4706967EA6E}">
      <dgm:prSet/>
      <dgm:spPr/>
      <dgm:t>
        <a:bodyPr/>
        <a:lstStyle/>
        <a:p>
          <a:endParaRPr lang="en-US"/>
        </a:p>
      </dgm:t>
    </dgm:pt>
    <dgm:pt modelId="{91735850-E629-4D36-8012-34BA4DB03AA4}" type="sibTrans" cxnId="{9AFA03E9-276E-4BE0-8E1C-D4706967EA6E}">
      <dgm:prSet/>
      <dgm:spPr/>
      <dgm:t>
        <a:bodyPr/>
        <a:lstStyle/>
        <a:p>
          <a:endParaRPr lang="en-US"/>
        </a:p>
      </dgm:t>
    </dgm:pt>
    <dgm:pt modelId="{52740E2C-677F-4991-87B8-E8A8C629D0CF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Istituto di Scienze e Tecnologie della Cognizione (I)</a:t>
          </a:r>
          <a:endParaRPr lang="en-US"/>
        </a:p>
      </dgm:t>
    </dgm:pt>
    <dgm:pt modelId="{8C23B7D8-7A64-46F1-9AA6-AF0ECD095954}" type="parTrans" cxnId="{5D79C84A-05FF-46AF-97D0-8BB893F7C90E}">
      <dgm:prSet/>
      <dgm:spPr/>
      <dgm:t>
        <a:bodyPr/>
        <a:lstStyle/>
        <a:p>
          <a:endParaRPr lang="en-US"/>
        </a:p>
      </dgm:t>
    </dgm:pt>
    <dgm:pt modelId="{6137FBC3-5B67-4052-85AF-27176BE43736}" type="sibTrans" cxnId="{5D79C84A-05FF-46AF-97D0-8BB893F7C90E}">
      <dgm:prSet/>
      <dgm:spPr/>
      <dgm:t>
        <a:bodyPr/>
        <a:lstStyle/>
        <a:p>
          <a:endParaRPr lang="en-US"/>
        </a:p>
      </dgm:t>
    </dgm:pt>
    <dgm:pt modelId="{77D0C43E-EEDF-48CC-90E4-F64BE035EDD9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Delft University of Technology (NL)</a:t>
          </a:r>
          <a:endParaRPr lang="en-US"/>
        </a:p>
      </dgm:t>
    </dgm:pt>
    <dgm:pt modelId="{7622EC14-C8E9-4E98-A3CC-99C5515F6344}" type="parTrans" cxnId="{D9899442-09CE-4EAE-B70C-B123C1AE2ADD}">
      <dgm:prSet/>
      <dgm:spPr/>
      <dgm:t>
        <a:bodyPr/>
        <a:lstStyle/>
        <a:p>
          <a:endParaRPr lang="en-US"/>
        </a:p>
      </dgm:t>
    </dgm:pt>
    <dgm:pt modelId="{219169D5-D421-4039-AC6E-476B62E7CC93}" type="sibTrans" cxnId="{D9899442-09CE-4EAE-B70C-B123C1AE2ADD}">
      <dgm:prSet/>
      <dgm:spPr/>
      <dgm:t>
        <a:bodyPr/>
        <a:lstStyle/>
        <a:p>
          <a:endParaRPr lang="en-US"/>
        </a:p>
      </dgm:t>
    </dgm:pt>
    <dgm:pt modelId="{4906BCE6-17D6-45C5-9970-B6EB178E6A9F}">
      <dgm:prSet/>
      <dgm:spPr/>
      <dgm:t>
        <a:bodyPr/>
        <a:lstStyle/>
        <a:p>
          <a:r>
            <a:rPr lang="da-DK" dirty="0"/>
            <a:t>Industrial partners</a:t>
          </a:r>
          <a:endParaRPr lang="en-US" dirty="0"/>
        </a:p>
      </dgm:t>
    </dgm:pt>
    <dgm:pt modelId="{1D301F85-26DC-4E85-88AB-7BFA1584596E}" type="parTrans" cxnId="{C3B412A9-A305-4082-8C95-B910EE2D8AC0}">
      <dgm:prSet/>
      <dgm:spPr/>
      <dgm:t>
        <a:bodyPr/>
        <a:lstStyle/>
        <a:p>
          <a:endParaRPr lang="en-US"/>
        </a:p>
      </dgm:t>
    </dgm:pt>
    <dgm:pt modelId="{51D5B192-A7BF-45A1-B916-C86894F7F09C}" type="sibTrans" cxnId="{C3B412A9-A305-4082-8C95-B910EE2D8AC0}">
      <dgm:prSet/>
      <dgm:spPr/>
      <dgm:t>
        <a:bodyPr/>
        <a:lstStyle/>
        <a:p>
          <a:endParaRPr lang="en-US"/>
        </a:p>
      </dgm:t>
    </dgm:pt>
    <dgm:pt modelId="{DE952626-A24C-4528-B44B-C7A2AF05E69D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SNCF (F)</a:t>
          </a:r>
          <a:endParaRPr lang="en-US"/>
        </a:p>
      </dgm:t>
    </dgm:pt>
    <dgm:pt modelId="{0852C709-4F88-487A-9295-1AF6525EECDF}" type="parTrans" cxnId="{625FB8B6-94A7-4B6B-93E0-441E4D624734}">
      <dgm:prSet/>
      <dgm:spPr/>
      <dgm:t>
        <a:bodyPr/>
        <a:lstStyle/>
        <a:p>
          <a:endParaRPr lang="en-US"/>
        </a:p>
      </dgm:t>
    </dgm:pt>
    <dgm:pt modelId="{9A017449-2B13-4AB9-B0D6-18402EA00F0A}" type="sibTrans" cxnId="{625FB8B6-94A7-4B6B-93E0-441E4D624734}">
      <dgm:prSet/>
      <dgm:spPr/>
      <dgm:t>
        <a:bodyPr/>
        <a:lstStyle/>
        <a:p>
          <a:endParaRPr lang="en-US"/>
        </a:p>
      </dgm:t>
    </dgm:pt>
    <dgm:pt modelId="{949806CF-0630-47A9-90C2-DDCD2B4FFC08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Banedanmark (DK)</a:t>
          </a:r>
          <a:endParaRPr lang="en-US"/>
        </a:p>
      </dgm:t>
    </dgm:pt>
    <dgm:pt modelId="{8F42D487-7930-4D68-B32C-C474B7D17302}" type="parTrans" cxnId="{BF177F85-5A20-4E93-9FEC-864C56B64B4A}">
      <dgm:prSet/>
      <dgm:spPr/>
      <dgm:t>
        <a:bodyPr/>
        <a:lstStyle/>
        <a:p>
          <a:endParaRPr lang="en-US"/>
        </a:p>
      </dgm:t>
    </dgm:pt>
    <dgm:pt modelId="{C2391608-50A6-4093-BFF9-C5A85083F640}" type="sibTrans" cxnId="{BF177F85-5A20-4E93-9FEC-864C56B64B4A}">
      <dgm:prSet/>
      <dgm:spPr/>
      <dgm:t>
        <a:bodyPr/>
        <a:lstStyle/>
        <a:p>
          <a:endParaRPr lang="en-US"/>
        </a:p>
      </dgm:t>
    </dgm:pt>
    <dgm:pt modelId="{222A4D99-282A-4B81-A331-1C329A7FD1D5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Rete Ferroviaria Italiana (I)</a:t>
          </a:r>
          <a:endParaRPr lang="en-US"/>
        </a:p>
      </dgm:t>
    </dgm:pt>
    <dgm:pt modelId="{E04268E9-8497-4E4A-8396-FD0C8A9DBB48}" type="parTrans" cxnId="{4341703C-8CEA-4F71-B96D-3B349DF334A7}">
      <dgm:prSet/>
      <dgm:spPr/>
      <dgm:t>
        <a:bodyPr/>
        <a:lstStyle/>
        <a:p>
          <a:endParaRPr lang="en-US"/>
        </a:p>
      </dgm:t>
    </dgm:pt>
    <dgm:pt modelId="{AF342266-73DA-4C16-AC91-213E37FC6AE1}" type="sibTrans" cxnId="{4341703C-8CEA-4F71-B96D-3B349DF334A7}">
      <dgm:prSet/>
      <dgm:spPr/>
      <dgm:t>
        <a:bodyPr/>
        <a:lstStyle/>
        <a:p>
          <a:endParaRPr lang="en-US"/>
        </a:p>
      </dgm:t>
    </dgm:pt>
    <dgm:pt modelId="{F6788318-EDAE-40B1-A8FB-BFB183540C26}" type="pres">
      <dgm:prSet presAssocID="{CF36DF02-24E0-4D09-8D67-3197F7C89B8C}" presName="linear" presStyleCnt="0">
        <dgm:presLayoutVars>
          <dgm:dir/>
          <dgm:animLvl val="lvl"/>
          <dgm:resizeHandles val="exact"/>
        </dgm:presLayoutVars>
      </dgm:prSet>
      <dgm:spPr/>
    </dgm:pt>
    <dgm:pt modelId="{254FF214-7910-469F-908B-8F80869A7B05}" type="pres">
      <dgm:prSet presAssocID="{3A24802E-1AB3-4ACF-AC5F-09557B63135D}" presName="parentLin" presStyleCnt="0"/>
      <dgm:spPr/>
    </dgm:pt>
    <dgm:pt modelId="{91D11A8F-E1D5-4531-A4A3-ED32AD2C9696}" type="pres">
      <dgm:prSet presAssocID="{3A24802E-1AB3-4ACF-AC5F-09557B63135D}" presName="parentLeftMargin" presStyleLbl="node1" presStyleIdx="0" presStyleCnt="2"/>
      <dgm:spPr/>
    </dgm:pt>
    <dgm:pt modelId="{4BCE6DCA-9A3C-48FD-883D-A92AF7375CEE}" type="pres">
      <dgm:prSet presAssocID="{3A24802E-1AB3-4ACF-AC5F-09557B6313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377DC6-6134-4E25-8333-48BFADB6A6E8}" type="pres">
      <dgm:prSet presAssocID="{3A24802E-1AB3-4ACF-AC5F-09557B63135D}" presName="negativeSpace" presStyleCnt="0"/>
      <dgm:spPr/>
    </dgm:pt>
    <dgm:pt modelId="{318043ED-E7DD-468C-BD23-1939F44FE874}" type="pres">
      <dgm:prSet presAssocID="{3A24802E-1AB3-4ACF-AC5F-09557B63135D}" presName="childText" presStyleLbl="conFgAcc1" presStyleIdx="0" presStyleCnt="2">
        <dgm:presLayoutVars>
          <dgm:bulletEnabled val="1"/>
        </dgm:presLayoutVars>
      </dgm:prSet>
      <dgm:spPr/>
    </dgm:pt>
    <dgm:pt modelId="{9EEB7A70-F24E-4343-8C99-385BA2B77DFC}" type="pres">
      <dgm:prSet presAssocID="{7CD9CEA5-D2F5-425D-AF66-0F1BD838F65B}" presName="spaceBetweenRectangles" presStyleCnt="0"/>
      <dgm:spPr/>
    </dgm:pt>
    <dgm:pt modelId="{67314AB2-F5F8-4B8C-901D-B5B6ACAD94E5}" type="pres">
      <dgm:prSet presAssocID="{4906BCE6-17D6-45C5-9970-B6EB178E6A9F}" presName="parentLin" presStyleCnt="0"/>
      <dgm:spPr/>
    </dgm:pt>
    <dgm:pt modelId="{BDBEFBB4-F421-46DE-9E52-95A4C45420A3}" type="pres">
      <dgm:prSet presAssocID="{4906BCE6-17D6-45C5-9970-B6EB178E6A9F}" presName="parentLeftMargin" presStyleLbl="node1" presStyleIdx="0" presStyleCnt="2"/>
      <dgm:spPr/>
    </dgm:pt>
    <dgm:pt modelId="{0BA41663-1D71-4AFF-A86C-F821762A95C1}" type="pres">
      <dgm:prSet presAssocID="{4906BCE6-17D6-45C5-9970-B6EB178E6A9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6915001-69AA-4A37-BF8C-67D3856EC73F}" type="pres">
      <dgm:prSet presAssocID="{4906BCE6-17D6-45C5-9970-B6EB178E6A9F}" presName="negativeSpace" presStyleCnt="0"/>
      <dgm:spPr/>
    </dgm:pt>
    <dgm:pt modelId="{1294F1CB-19D6-44C2-8806-A7D39C6C8EFF}" type="pres">
      <dgm:prSet presAssocID="{4906BCE6-17D6-45C5-9970-B6EB178E6A9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0884406-F45D-4D1E-B03A-EC833BDA9628}" type="presOf" srcId="{2DED375C-8CE7-4FC0-8D5F-48D336A71953}" destId="{318043ED-E7DD-468C-BD23-1939F44FE874}" srcOrd="0" destOrd="0" presId="urn:microsoft.com/office/officeart/2005/8/layout/list1"/>
    <dgm:cxn modelId="{1E16F50C-428C-4B59-A234-05DCA7F83DAB}" type="presOf" srcId="{CF36DF02-24E0-4D09-8D67-3197F7C89B8C}" destId="{F6788318-EDAE-40B1-A8FB-BFB183540C26}" srcOrd="0" destOrd="0" presId="urn:microsoft.com/office/officeart/2005/8/layout/list1"/>
    <dgm:cxn modelId="{71192316-4002-47CA-975B-2F03FB0E1704}" type="presOf" srcId="{4906BCE6-17D6-45C5-9970-B6EB178E6A9F}" destId="{BDBEFBB4-F421-46DE-9E52-95A4C45420A3}" srcOrd="0" destOrd="0" presId="urn:microsoft.com/office/officeart/2005/8/layout/list1"/>
    <dgm:cxn modelId="{4341703C-8CEA-4F71-B96D-3B349DF334A7}" srcId="{4906BCE6-17D6-45C5-9970-B6EB178E6A9F}" destId="{222A4D99-282A-4B81-A331-1C329A7FD1D5}" srcOrd="2" destOrd="0" parTransId="{E04268E9-8497-4E4A-8396-FD0C8A9DBB48}" sibTransId="{AF342266-73DA-4C16-AC91-213E37FC6AE1}"/>
    <dgm:cxn modelId="{88974840-EB7D-46FA-9AEC-843B07F8369D}" type="presOf" srcId="{3A24802E-1AB3-4ACF-AC5F-09557B63135D}" destId="{91D11A8F-E1D5-4531-A4A3-ED32AD2C9696}" srcOrd="0" destOrd="0" presId="urn:microsoft.com/office/officeart/2005/8/layout/list1"/>
    <dgm:cxn modelId="{D9899442-09CE-4EAE-B70C-B123C1AE2ADD}" srcId="{3A24802E-1AB3-4ACF-AC5F-09557B63135D}" destId="{77D0C43E-EEDF-48CC-90E4-F64BE035EDD9}" srcOrd="3" destOrd="0" parTransId="{7622EC14-C8E9-4E98-A3CC-99C5515F6344}" sibTransId="{219169D5-D421-4039-AC6E-476B62E7CC93}"/>
    <dgm:cxn modelId="{ACC7B165-C5EC-4CCF-91E3-4054F611E874}" srcId="{3A24802E-1AB3-4ACF-AC5F-09557B63135D}" destId="{2DED375C-8CE7-4FC0-8D5F-48D336A71953}" srcOrd="0" destOrd="0" parTransId="{37C5501D-C2E7-4D65-A85F-C54BD4151883}" sibTransId="{029A5336-54DD-4787-B4EC-388F76063BBB}"/>
    <dgm:cxn modelId="{DB1E6746-78AF-4FD0-BEBB-CBA13AF8E55F}" type="presOf" srcId="{77D0C43E-EEDF-48CC-90E4-F64BE035EDD9}" destId="{318043ED-E7DD-468C-BD23-1939F44FE874}" srcOrd="0" destOrd="3" presId="urn:microsoft.com/office/officeart/2005/8/layout/list1"/>
    <dgm:cxn modelId="{C64B5F6A-44EE-4D96-BB00-ADEFFD643DDD}" type="presOf" srcId="{949806CF-0630-47A9-90C2-DDCD2B4FFC08}" destId="{1294F1CB-19D6-44C2-8806-A7D39C6C8EFF}" srcOrd="0" destOrd="1" presId="urn:microsoft.com/office/officeart/2005/8/layout/list1"/>
    <dgm:cxn modelId="{5D79C84A-05FF-46AF-97D0-8BB893F7C90E}" srcId="{3A24802E-1AB3-4ACF-AC5F-09557B63135D}" destId="{52740E2C-677F-4991-87B8-E8A8C629D0CF}" srcOrd="2" destOrd="0" parTransId="{8C23B7D8-7A64-46F1-9AA6-AF0ECD095954}" sibTransId="{6137FBC3-5B67-4052-85AF-27176BE43736}"/>
    <dgm:cxn modelId="{F0334B81-46A7-48EC-85B7-D3624F44D60A}" type="presOf" srcId="{3A24802E-1AB3-4ACF-AC5F-09557B63135D}" destId="{4BCE6DCA-9A3C-48FD-883D-A92AF7375CEE}" srcOrd="1" destOrd="0" presId="urn:microsoft.com/office/officeart/2005/8/layout/list1"/>
    <dgm:cxn modelId="{BF177F85-5A20-4E93-9FEC-864C56B64B4A}" srcId="{4906BCE6-17D6-45C5-9970-B6EB178E6A9F}" destId="{949806CF-0630-47A9-90C2-DDCD2B4FFC08}" srcOrd="1" destOrd="0" parTransId="{8F42D487-7930-4D68-B32C-C474B7D17302}" sibTransId="{C2391608-50A6-4093-BFF9-C5A85083F640}"/>
    <dgm:cxn modelId="{549AF988-3094-45AD-942E-90229C8DA225}" srcId="{CF36DF02-24E0-4D09-8D67-3197F7C89B8C}" destId="{3A24802E-1AB3-4ACF-AC5F-09557B63135D}" srcOrd="0" destOrd="0" parTransId="{0D034564-A824-45A2-8658-A915D0934CDF}" sibTransId="{7CD9CEA5-D2F5-425D-AF66-0F1BD838F65B}"/>
    <dgm:cxn modelId="{0E287E96-7041-4595-B38E-DBC676367159}" type="presOf" srcId="{6D461889-DF5D-49DA-B436-28B28D21408A}" destId="{318043ED-E7DD-468C-BD23-1939F44FE874}" srcOrd="0" destOrd="1" presId="urn:microsoft.com/office/officeart/2005/8/layout/list1"/>
    <dgm:cxn modelId="{725A27A3-70C4-4FE0-A321-2819C75DB78A}" type="presOf" srcId="{222A4D99-282A-4B81-A331-1C329A7FD1D5}" destId="{1294F1CB-19D6-44C2-8806-A7D39C6C8EFF}" srcOrd="0" destOrd="2" presId="urn:microsoft.com/office/officeart/2005/8/layout/list1"/>
    <dgm:cxn modelId="{C3B412A9-A305-4082-8C95-B910EE2D8AC0}" srcId="{CF36DF02-24E0-4D09-8D67-3197F7C89B8C}" destId="{4906BCE6-17D6-45C5-9970-B6EB178E6A9F}" srcOrd="1" destOrd="0" parTransId="{1D301F85-26DC-4E85-88AB-7BFA1584596E}" sibTransId="{51D5B192-A7BF-45A1-B916-C86894F7F09C}"/>
    <dgm:cxn modelId="{625FB8B6-94A7-4B6B-93E0-441E4D624734}" srcId="{4906BCE6-17D6-45C5-9970-B6EB178E6A9F}" destId="{DE952626-A24C-4528-B44B-C7A2AF05E69D}" srcOrd="0" destOrd="0" parTransId="{0852C709-4F88-487A-9295-1AF6525EECDF}" sibTransId="{9A017449-2B13-4AB9-B0D6-18402EA00F0A}"/>
    <dgm:cxn modelId="{D8BE95CF-9DF6-4FDF-86AA-366057219EF4}" type="presOf" srcId="{4906BCE6-17D6-45C5-9970-B6EB178E6A9F}" destId="{0BA41663-1D71-4AFF-A86C-F821762A95C1}" srcOrd="1" destOrd="0" presId="urn:microsoft.com/office/officeart/2005/8/layout/list1"/>
    <dgm:cxn modelId="{B9A417DD-8446-430D-96A3-D471A287CFB4}" type="presOf" srcId="{DE952626-A24C-4528-B44B-C7A2AF05E69D}" destId="{1294F1CB-19D6-44C2-8806-A7D39C6C8EFF}" srcOrd="0" destOrd="0" presId="urn:microsoft.com/office/officeart/2005/8/layout/list1"/>
    <dgm:cxn modelId="{9AFA03E9-276E-4BE0-8E1C-D4706967EA6E}" srcId="{3A24802E-1AB3-4ACF-AC5F-09557B63135D}" destId="{6D461889-DF5D-49DA-B436-28B28D21408A}" srcOrd="1" destOrd="0" parTransId="{C80A2CC2-3F29-4E9C-971A-7094C5313248}" sibTransId="{91735850-E629-4D36-8012-34BA4DB03AA4}"/>
    <dgm:cxn modelId="{2DB3D3EA-0EE8-4436-A822-6120593308EE}" type="presOf" srcId="{52740E2C-677F-4991-87B8-E8A8C629D0CF}" destId="{318043ED-E7DD-468C-BD23-1939F44FE874}" srcOrd="0" destOrd="2" presId="urn:microsoft.com/office/officeart/2005/8/layout/list1"/>
    <dgm:cxn modelId="{4C762153-6ECC-4F17-9603-F23BFF8CF8F7}" type="presParOf" srcId="{F6788318-EDAE-40B1-A8FB-BFB183540C26}" destId="{254FF214-7910-469F-908B-8F80869A7B05}" srcOrd="0" destOrd="0" presId="urn:microsoft.com/office/officeart/2005/8/layout/list1"/>
    <dgm:cxn modelId="{0DC37056-DF4B-46ED-8481-0A625E963E78}" type="presParOf" srcId="{254FF214-7910-469F-908B-8F80869A7B05}" destId="{91D11A8F-E1D5-4531-A4A3-ED32AD2C9696}" srcOrd="0" destOrd="0" presId="urn:microsoft.com/office/officeart/2005/8/layout/list1"/>
    <dgm:cxn modelId="{28536FDC-1207-459B-A04B-498124416BDE}" type="presParOf" srcId="{254FF214-7910-469F-908B-8F80869A7B05}" destId="{4BCE6DCA-9A3C-48FD-883D-A92AF7375CEE}" srcOrd="1" destOrd="0" presId="urn:microsoft.com/office/officeart/2005/8/layout/list1"/>
    <dgm:cxn modelId="{973E1C50-2AEE-4350-960A-B99A8A128512}" type="presParOf" srcId="{F6788318-EDAE-40B1-A8FB-BFB183540C26}" destId="{69377DC6-6134-4E25-8333-48BFADB6A6E8}" srcOrd="1" destOrd="0" presId="urn:microsoft.com/office/officeart/2005/8/layout/list1"/>
    <dgm:cxn modelId="{9935B69D-EA16-4CEB-BEE8-4A0E5B5E0661}" type="presParOf" srcId="{F6788318-EDAE-40B1-A8FB-BFB183540C26}" destId="{318043ED-E7DD-468C-BD23-1939F44FE874}" srcOrd="2" destOrd="0" presId="urn:microsoft.com/office/officeart/2005/8/layout/list1"/>
    <dgm:cxn modelId="{BE608A4F-790B-4CD4-BCFA-43494442C506}" type="presParOf" srcId="{F6788318-EDAE-40B1-A8FB-BFB183540C26}" destId="{9EEB7A70-F24E-4343-8C99-385BA2B77DFC}" srcOrd="3" destOrd="0" presId="urn:microsoft.com/office/officeart/2005/8/layout/list1"/>
    <dgm:cxn modelId="{9C5CEE07-32B1-4444-90CB-6631D16A2EDF}" type="presParOf" srcId="{F6788318-EDAE-40B1-A8FB-BFB183540C26}" destId="{67314AB2-F5F8-4B8C-901D-B5B6ACAD94E5}" srcOrd="4" destOrd="0" presId="urn:microsoft.com/office/officeart/2005/8/layout/list1"/>
    <dgm:cxn modelId="{6DB2CB7D-DBAB-47CB-AB6C-8D22B45A55D6}" type="presParOf" srcId="{67314AB2-F5F8-4B8C-901D-B5B6ACAD94E5}" destId="{BDBEFBB4-F421-46DE-9E52-95A4C45420A3}" srcOrd="0" destOrd="0" presId="urn:microsoft.com/office/officeart/2005/8/layout/list1"/>
    <dgm:cxn modelId="{C8552F73-8379-4F56-B3EE-675ADC2610D8}" type="presParOf" srcId="{67314AB2-F5F8-4B8C-901D-B5B6ACAD94E5}" destId="{0BA41663-1D71-4AFF-A86C-F821762A95C1}" srcOrd="1" destOrd="0" presId="urn:microsoft.com/office/officeart/2005/8/layout/list1"/>
    <dgm:cxn modelId="{7B126159-2686-46CC-B6F3-CAEBDE869FC5}" type="presParOf" srcId="{F6788318-EDAE-40B1-A8FB-BFB183540C26}" destId="{D6915001-69AA-4A37-BF8C-67D3856EC73F}" srcOrd="5" destOrd="0" presId="urn:microsoft.com/office/officeart/2005/8/layout/list1"/>
    <dgm:cxn modelId="{4F9C452E-6076-4EFF-BFF0-7E8B80F752D5}" type="presParOf" srcId="{F6788318-EDAE-40B1-A8FB-BFB183540C26}" destId="{1294F1CB-19D6-44C2-8806-A7D39C6C8EF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EDFC78-D0F0-4E18-8584-743CA10F9938}" type="doc">
      <dgm:prSet loTypeId="urn:microsoft.com/office/officeart/2005/8/layout/hProcess9" loCatId="process" qsTypeId="urn:microsoft.com/office/officeart/2005/8/quickstyle/simple1" qsCatId="simple" csTypeId="urn:microsoft.com/office/officeart/2005/8/colors/accent4_1" csCatId="accent4"/>
      <dgm:spPr/>
      <dgm:t>
        <a:bodyPr/>
        <a:lstStyle/>
        <a:p>
          <a:endParaRPr lang="en-US"/>
        </a:p>
      </dgm:t>
    </dgm:pt>
    <dgm:pt modelId="{509F681C-964D-4108-BE8A-66C1036652FE}">
      <dgm:prSet/>
      <dgm:spPr/>
      <dgm:t>
        <a:bodyPr/>
        <a:lstStyle/>
        <a:p>
          <a:r>
            <a:rPr lang="da-DK"/>
            <a:t>Project started in June 2021</a:t>
          </a:r>
          <a:endParaRPr lang="en-US"/>
        </a:p>
      </dgm:t>
    </dgm:pt>
    <dgm:pt modelId="{18F133B6-FAF4-43D4-B444-C9EA95E39B72}" type="parTrans" cxnId="{512D0399-9DFC-4F58-9F3D-ED9DA7C4E83A}">
      <dgm:prSet/>
      <dgm:spPr/>
      <dgm:t>
        <a:bodyPr/>
        <a:lstStyle/>
        <a:p>
          <a:endParaRPr lang="en-US"/>
        </a:p>
      </dgm:t>
    </dgm:pt>
    <dgm:pt modelId="{36E05768-31D2-42BE-A693-DD65D404EB84}" type="sibTrans" cxnId="{512D0399-9DFC-4F58-9F3D-ED9DA7C4E83A}">
      <dgm:prSet/>
      <dgm:spPr/>
      <dgm:t>
        <a:bodyPr/>
        <a:lstStyle/>
        <a:p>
          <a:endParaRPr lang="en-US"/>
        </a:p>
      </dgm:t>
    </dgm:pt>
    <dgm:pt modelId="{8DE86D74-8ABB-4562-BFDA-702107E2D949}">
      <dgm:prSet/>
      <dgm:spPr/>
      <dgm:t>
        <a:bodyPr/>
        <a:lstStyle/>
        <a:p>
          <a:r>
            <a:rPr lang="da-DK"/>
            <a:t>Project due in May 2024</a:t>
          </a:r>
          <a:endParaRPr lang="en-US"/>
        </a:p>
      </dgm:t>
    </dgm:pt>
    <dgm:pt modelId="{AA6CFE35-0C18-4DDC-B0F4-B99F2B13D838}" type="parTrans" cxnId="{AAA70C4D-2178-4AB6-891C-19360068B4C0}">
      <dgm:prSet/>
      <dgm:spPr/>
      <dgm:t>
        <a:bodyPr/>
        <a:lstStyle/>
        <a:p>
          <a:endParaRPr lang="en-US"/>
        </a:p>
      </dgm:t>
    </dgm:pt>
    <dgm:pt modelId="{3D231F18-AEB0-4491-BDCB-1918785B9EAF}" type="sibTrans" cxnId="{AAA70C4D-2178-4AB6-891C-19360068B4C0}">
      <dgm:prSet/>
      <dgm:spPr/>
      <dgm:t>
        <a:bodyPr/>
        <a:lstStyle/>
        <a:p>
          <a:endParaRPr lang="en-US"/>
        </a:p>
      </dgm:t>
    </dgm:pt>
    <dgm:pt modelId="{12CD3588-D0D4-465E-AC28-8CE94457BB17}" type="pres">
      <dgm:prSet presAssocID="{6CEDFC78-D0F0-4E18-8584-743CA10F9938}" presName="CompostProcess" presStyleCnt="0">
        <dgm:presLayoutVars>
          <dgm:dir/>
          <dgm:resizeHandles val="exact"/>
        </dgm:presLayoutVars>
      </dgm:prSet>
      <dgm:spPr/>
    </dgm:pt>
    <dgm:pt modelId="{5FFBE029-3E88-4D8B-B055-CCB90E191633}" type="pres">
      <dgm:prSet presAssocID="{6CEDFC78-D0F0-4E18-8584-743CA10F9938}" presName="arrow" presStyleLbl="bgShp" presStyleIdx="0" presStyleCnt="1"/>
      <dgm:spPr/>
    </dgm:pt>
    <dgm:pt modelId="{AF7CD61C-9A33-4BD4-BDB7-36A7970AD9F3}" type="pres">
      <dgm:prSet presAssocID="{6CEDFC78-D0F0-4E18-8584-743CA10F9938}" presName="linearProcess" presStyleCnt="0"/>
      <dgm:spPr/>
    </dgm:pt>
    <dgm:pt modelId="{6130F657-77BA-4E08-AD29-F81845B989FE}" type="pres">
      <dgm:prSet presAssocID="{509F681C-964D-4108-BE8A-66C1036652FE}" presName="textNode" presStyleLbl="node1" presStyleIdx="0" presStyleCnt="2">
        <dgm:presLayoutVars>
          <dgm:bulletEnabled val="1"/>
        </dgm:presLayoutVars>
      </dgm:prSet>
      <dgm:spPr/>
    </dgm:pt>
    <dgm:pt modelId="{B94C2B3C-CE51-48AA-AE46-3F8182C4AAE6}" type="pres">
      <dgm:prSet presAssocID="{36E05768-31D2-42BE-A693-DD65D404EB84}" presName="sibTrans" presStyleCnt="0"/>
      <dgm:spPr/>
    </dgm:pt>
    <dgm:pt modelId="{7406C455-3564-4A7C-BD28-0D4B8E50213D}" type="pres">
      <dgm:prSet presAssocID="{8DE86D74-8ABB-4562-BFDA-702107E2D949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AAA70C4D-2178-4AB6-891C-19360068B4C0}" srcId="{6CEDFC78-D0F0-4E18-8584-743CA10F9938}" destId="{8DE86D74-8ABB-4562-BFDA-702107E2D949}" srcOrd="1" destOrd="0" parTransId="{AA6CFE35-0C18-4DDC-B0F4-B99F2B13D838}" sibTransId="{3D231F18-AEB0-4491-BDCB-1918785B9EAF}"/>
    <dgm:cxn modelId="{BAC35677-C916-4D3D-B881-D1278C55DF55}" type="presOf" srcId="{8DE86D74-8ABB-4562-BFDA-702107E2D949}" destId="{7406C455-3564-4A7C-BD28-0D4B8E50213D}" srcOrd="0" destOrd="0" presId="urn:microsoft.com/office/officeart/2005/8/layout/hProcess9"/>
    <dgm:cxn modelId="{FF3C2694-C768-4284-9A46-562B89513808}" type="presOf" srcId="{509F681C-964D-4108-BE8A-66C1036652FE}" destId="{6130F657-77BA-4E08-AD29-F81845B989FE}" srcOrd="0" destOrd="0" presId="urn:microsoft.com/office/officeart/2005/8/layout/hProcess9"/>
    <dgm:cxn modelId="{512D0399-9DFC-4F58-9F3D-ED9DA7C4E83A}" srcId="{6CEDFC78-D0F0-4E18-8584-743CA10F9938}" destId="{509F681C-964D-4108-BE8A-66C1036652FE}" srcOrd="0" destOrd="0" parTransId="{18F133B6-FAF4-43D4-B444-C9EA95E39B72}" sibTransId="{36E05768-31D2-42BE-A693-DD65D404EB84}"/>
    <dgm:cxn modelId="{F05B1BB0-D988-4A3E-9292-5B35637B0766}" type="presOf" srcId="{6CEDFC78-D0F0-4E18-8584-743CA10F9938}" destId="{12CD3588-D0D4-465E-AC28-8CE94457BB17}" srcOrd="0" destOrd="0" presId="urn:microsoft.com/office/officeart/2005/8/layout/hProcess9"/>
    <dgm:cxn modelId="{00A98BA2-D887-4C20-8CFC-C1640F707AF4}" type="presParOf" srcId="{12CD3588-D0D4-465E-AC28-8CE94457BB17}" destId="{5FFBE029-3E88-4D8B-B055-CCB90E191633}" srcOrd="0" destOrd="0" presId="urn:microsoft.com/office/officeart/2005/8/layout/hProcess9"/>
    <dgm:cxn modelId="{EBEA1B24-6D3A-46AE-A88B-8E5C9BD735F9}" type="presParOf" srcId="{12CD3588-D0D4-465E-AC28-8CE94457BB17}" destId="{AF7CD61C-9A33-4BD4-BDB7-36A7970AD9F3}" srcOrd="1" destOrd="0" presId="urn:microsoft.com/office/officeart/2005/8/layout/hProcess9"/>
    <dgm:cxn modelId="{000A2EE6-2289-4D36-A9BE-9711FC9C09A6}" type="presParOf" srcId="{AF7CD61C-9A33-4BD4-BDB7-36A7970AD9F3}" destId="{6130F657-77BA-4E08-AD29-F81845B989FE}" srcOrd="0" destOrd="0" presId="urn:microsoft.com/office/officeart/2005/8/layout/hProcess9"/>
    <dgm:cxn modelId="{FB122CD3-3FB3-4D8E-9D42-3C8AC7EA7889}" type="presParOf" srcId="{AF7CD61C-9A33-4BD4-BDB7-36A7970AD9F3}" destId="{B94C2B3C-CE51-48AA-AE46-3F8182C4AAE6}" srcOrd="1" destOrd="0" presId="urn:microsoft.com/office/officeart/2005/8/layout/hProcess9"/>
    <dgm:cxn modelId="{282788DF-511A-4CB3-BBA2-C72D640BEBC7}" type="presParOf" srcId="{AF7CD61C-9A33-4BD4-BDB7-36A7970AD9F3}" destId="{7406C455-3564-4A7C-BD28-0D4B8E50213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0BC48-D331-4E68-A143-BA8270202F63}">
      <dsp:nvSpPr>
        <dsp:cNvPr id="0" name=""/>
        <dsp:cNvSpPr/>
      </dsp:nvSpPr>
      <dsp:spPr>
        <a:xfrm>
          <a:off x="4519124" y="1520062"/>
          <a:ext cx="3823875" cy="438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741"/>
              </a:lnTo>
              <a:lnTo>
                <a:pt x="3823875" y="220741"/>
              </a:lnTo>
              <a:lnTo>
                <a:pt x="3823875" y="43800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D952FF-9BB8-4A64-A464-DB2D1CDB2927}">
      <dsp:nvSpPr>
        <dsp:cNvPr id="0" name=""/>
        <dsp:cNvSpPr/>
      </dsp:nvSpPr>
      <dsp:spPr>
        <a:xfrm>
          <a:off x="4473404" y="1520062"/>
          <a:ext cx="91440" cy="4380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800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1FF36-B2E2-4984-BFC8-4D19E37BC470}">
      <dsp:nvSpPr>
        <dsp:cNvPr id="0" name=""/>
        <dsp:cNvSpPr/>
      </dsp:nvSpPr>
      <dsp:spPr>
        <a:xfrm>
          <a:off x="695249" y="1520062"/>
          <a:ext cx="3823874" cy="438007"/>
        </a:xfrm>
        <a:custGeom>
          <a:avLst/>
          <a:gdLst/>
          <a:ahLst/>
          <a:cxnLst/>
          <a:rect l="0" t="0" r="0" b="0"/>
          <a:pathLst>
            <a:path>
              <a:moveTo>
                <a:pt x="3823874" y="0"/>
              </a:moveTo>
              <a:lnTo>
                <a:pt x="3823874" y="220741"/>
              </a:lnTo>
              <a:lnTo>
                <a:pt x="0" y="220741"/>
              </a:lnTo>
              <a:lnTo>
                <a:pt x="0" y="43800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D09FF-D8C1-4CDD-B89A-6B77A50D24DD}">
      <dsp:nvSpPr>
        <dsp:cNvPr id="0" name=""/>
        <dsp:cNvSpPr/>
      </dsp:nvSpPr>
      <dsp:spPr>
        <a:xfrm>
          <a:off x="3823874" y="129562"/>
          <a:ext cx="1390499" cy="13904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B4E64B-5D62-4F86-8CBD-86601F832939}">
      <dsp:nvSpPr>
        <dsp:cNvPr id="0" name=""/>
        <dsp:cNvSpPr/>
      </dsp:nvSpPr>
      <dsp:spPr>
        <a:xfrm>
          <a:off x="5214375" y="126086"/>
          <a:ext cx="2085749" cy="139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/>
            <a:t>Self-adaptation - Responsiveness</a:t>
          </a:r>
          <a:endParaRPr lang="en-US" sz="1900" kern="1200"/>
        </a:p>
      </dsp:txBody>
      <dsp:txXfrm>
        <a:off x="5214375" y="126086"/>
        <a:ext cx="2085749" cy="1390499"/>
      </dsp:txXfrm>
    </dsp:sp>
    <dsp:sp modelId="{4666B658-7D55-42E6-A578-B3F5FBD871FC}">
      <dsp:nvSpPr>
        <dsp:cNvPr id="0" name=""/>
        <dsp:cNvSpPr/>
      </dsp:nvSpPr>
      <dsp:spPr>
        <a:xfrm>
          <a:off x="0" y="1958069"/>
          <a:ext cx="1390499" cy="139049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5CFD4F-1885-4CDF-8A51-3DEA18521008}">
      <dsp:nvSpPr>
        <dsp:cNvPr id="0" name=""/>
        <dsp:cNvSpPr/>
      </dsp:nvSpPr>
      <dsp:spPr>
        <a:xfrm>
          <a:off x="1390500" y="1954593"/>
          <a:ext cx="2085749" cy="139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/>
            <a:t>Resilience (daily perturbations/ major disruptions)</a:t>
          </a:r>
          <a:endParaRPr lang="en-US" sz="1900" kern="1200"/>
        </a:p>
      </dsp:txBody>
      <dsp:txXfrm>
        <a:off x="1390500" y="1954593"/>
        <a:ext cx="2085749" cy="1390499"/>
      </dsp:txXfrm>
    </dsp:sp>
    <dsp:sp modelId="{920EAB7D-EE95-4561-81C1-C74675957FE8}">
      <dsp:nvSpPr>
        <dsp:cNvPr id="0" name=""/>
        <dsp:cNvSpPr/>
      </dsp:nvSpPr>
      <dsp:spPr>
        <a:xfrm>
          <a:off x="3823875" y="1958069"/>
          <a:ext cx="1390499" cy="13904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4A3929-6720-4813-929A-687F3F998B34}">
      <dsp:nvSpPr>
        <dsp:cNvPr id="0" name=""/>
        <dsp:cNvSpPr/>
      </dsp:nvSpPr>
      <dsp:spPr>
        <a:xfrm>
          <a:off x="5214375" y="1954593"/>
          <a:ext cx="2085749" cy="139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/>
            <a:t>Economy (Flexibility of operations under reduced demand)</a:t>
          </a:r>
          <a:endParaRPr lang="en-US" sz="1900" kern="1200"/>
        </a:p>
      </dsp:txBody>
      <dsp:txXfrm>
        <a:off x="5214375" y="1954593"/>
        <a:ext cx="2085749" cy="1390499"/>
      </dsp:txXfrm>
    </dsp:sp>
    <dsp:sp modelId="{6CFA393C-C781-4901-8E52-1A2E44FA9B51}">
      <dsp:nvSpPr>
        <dsp:cNvPr id="0" name=""/>
        <dsp:cNvSpPr/>
      </dsp:nvSpPr>
      <dsp:spPr>
        <a:xfrm>
          <a:off x="7647750" y="1958069"/>
          <a:ext cx="1390499" cy="1390499"/>
        </a:xfrm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932" t="-28988" r="-16262" b="-476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FC2301-EE22-4B07-AD55-D18102E8A2EA}">
      <dsp:nvSpPr>
        <dsp:cNvPr id="0" name=""/>
        <dsp:cNvSpPr/>
      </dsp:nvSpPr>
      <dsp:spPr>
        <a:xfrm>
          <a:off x="9038249" y="1954593"/>
          <a:ext cx="2085749" cy="139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/>
            <a:t>Multimodal integration</a:t>
          </a:r>
          <a:endParaRPr lang="en-US" sz="1900" kern="1200"/>
        </a:p>
      </dsp:txBody>
      <dsp:txXfrm>
        <a:off x="9038249" y="1954593"/>
        <a:ext cx="2085749" cy="1390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43ED-E7DD-468C-BD23-1939F44FE874}">
      <dsp:nvSpPr>
        <dsp:cNvPr id="0" name=""/>
        <dsp:cNvSpPr/>
      </dsp:nvSpPr>
      <dsp:spPr>
        <a:xfrm>
          <a:off x="0" y="306473"/>
          <a:ext cx="5219700" cy="2088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107" tIns="354076" rIns="40510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700" kern="1200" dirty="0" err="1"/>
            <a:t>Université</a:t>
          </a:r>
          <a:r>
            <a:rPr lang="da-DK" sz="1700" kern="1200" dirty="0"/>
            <a:t> Gustave Eiffel  (F)</a:t>
          </a:r>
          <a:endParaRPr lang="en-US" sz="1700" kern="120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700" kern="1200"/>
            <a:t>Danmarks Tekniske Universitet (DK)</a:t>
          </a:r>
          <a:endParaRPr lang="en-US" sz="1700" kern="120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700" kern="1200"/>
            <a:t>Istituto di Scienze e Tecnologie della Cognizione (I)</a:t>
          </a:r>
          <a:endParaRPr lang="en-US" sz="1700" kern="120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700" kern="1200"/>
            <a:t>Delft University of Technology (NL)</a:t>
          </a:r>
          <a:endParaRPr lang="en-US" sz="1700" kern="1200"/>
        </a:p>
      </dsp:txBody>
      <dsp:txXfrm>
        <a:off x="0" y="306473"/>
        <a:ext cx="5219700" cy="2088450"/>
      </dsp:txXfrm>
    </dsp:sp>
    <dsp:sp modelId="{4BCE6DCA-9A3C-48FD-883D-A92AF7375CEE}">
      <dsp:nvSpPr>
        <dsp:cNvPr id="0" name=""/>
        <dsp:cNvSpPr/>
      </dsp:nvSpPr>
      <dsp:spPr>
        <a:xfrm>
          <a:off x="260985" y="55553"/>
          <a:ext cx="3653790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05" tIns="0" rIns="13810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/>
            <a:t>Research </a:t>
          </a:r>
          <a:r>
            <a:rPr lang="da-DK" sz="1700" kern="1200" dirty="0" err="1"/>
            <a:t>institutes</a:t>
          </a:r>
          <a:endParaRPr lang="en-US" sz="1700" kern="1200" dirty="0"/>
        </a:p>
      </dsp:txBody>
      <dsp:txXfrm>
        <a:off x="285483" y="80051"/>
        <a:ext cx="3604794" cy="452844"/>
      </dsp:txXfrm>
    </dsp:sp>
    <dsp:sp modelId="{1294F1CB-19D6-44C2-8806-A7D39C6C8EFF}">
      <dsp:nvSpPr>
        <dsp:cNvPr id="0" name=""/>
        <dsp:cNvSpPr/>
      </dsp:nvSpPr>
      <dsp:spPr>
        <a:xfrm>
          <a:off x="0" y="2737643"/>
          <a:ext cx="5219700" cy="144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1178211"/>
              <a:satOff val="-11112"/>
              <a:lumOff val="19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107" tIns="354076" rIns="40510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700" kern="1200"/>
            <a:t>SNCF (F)</a:t>
          </a:r>
          <a:endParaRPr lang="en-US" sz="1700" kern="120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700" kern="1200"/>
            <a:t>Banedanmark (DK)</a:t>
          </a:r>
          <a:endParaRPr lang="en-US" sz="1700" kern="120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700" kern="1200"/>
            <a:t>Rete Ferroviaria Italiana (I)</a:t>
          </a:r>
          <a:endParaRPr lang="en-US" sz="1700" kern="1200"/>
        </a:p>
      </dsp:txBody>
      <dsp:txXfrm>
        <a:off x="0" y="2737643"/>
        <a:ext cx="5219700" cy="1445850"/>
      </dsp:txXfrm>
    </dsp:sp>
    <dsp:sp modelId="{0BA41663-1D71-4AFF-A86C-F821762A95C1}">
      <dsp:nvSpPr>
        <dsp:cNvPr id="0" name=""/>
        <dsp:cNvSpPr/>
      </dsp:nvSpPr>
      <dsp:spPr>
        <a:xfrm>
          <a:off x="260985" y="2486723"/>
          <a:ext cx="3653790" cy="501840"/>
        </a:xfrm>
        <a:prstGeom prst="roundRect">
          <a:avLst/>
        </a:prstGeom>
        <a:solidFill>
          <a:schemeClr val="accent2">
            <a:hueOff val="11178211"/>
            <a:satOff val="-11112"/>
            <a:lumOff val="1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05" tIns="0" rIns="13810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/>
            <a:t>Industrial partners</a:t>
          </a:r>
          <a:endParaRPr lang="en-US" sz="1700" kern="1200" dirty="0"/>
        </a:p>
      </dsp:txBody>
      <dsp:txXfrm>
        <a:off x="285483" y="2511221"/>
        <a:ext cx="3604794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BE029-3E88-4D8B-B055-CCB90E191633}">
      <dsp:nvSpPr>
        <dsp:cNvPr id="0" name=""/>
        <dsp:cNvSpPr/>
      </dsp:nvSpPr>
      <dsp:spPr>
        <a:xfrm>
          <a:off x="391477" y="0"/>
          <a:ext cx="4436745" cy="34925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0F657-77BA-4E08-AD29-F81845B989FE}">
      <dsp:nvSpPr>
        <dsp:cNvPr id="0" name=""/>
        <dsp:cNvSpPr/>
      </dsp:nvSpPr>
      <dsp:spPr>
        <a:xfrm>
          <a:off x="63" y="1047750"/>
          <a:ext cx="2546132" cy="1397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700" kern="1200"/>
            <a:t>Project started in June 2021</a:t>
          </a:r>
          <a:endParaRPr lang="en-US" sz="2700" kern="1200"/>
        </a:p>
      </dsp:txBody>
      <dsp:txXfrm>
        <a:off x="68259" y="1115946"/>
        <a:ext cx="2409740" cy="1260608"/>
      </dsp:txXfrm>
    </dsp:sp>
    <dsp:sp modelId="{7406C455-3564-4A7C-BD28-0D4B8E50213D}">
      <dsp:nvSpPr>
        <dsp:cNvPr id="0" name=""/>
        <dsp:cNvSpPr/>
      </dsp:nvSpPr>
      <dsp:spPr>
        <a:xfrm>
          <a:off x="2673503" y="1047750"/>
          <a:ext cx="2546132" cy="1397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700" kern="1200"/>
            <a:t>Project due in May 2024</a:t>
          </a:r>
          <a:endParaRPr lang="en-US" sz="2700" kern="1200"/>
        </a:p>
      </dsp:txBody>
      <dsp:txXfrm>
        <a:off x="2741699" y="1115946"/>
        <a:ext cx="2409740" cy="1260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CDA46-343E-4A18-ACEB-23D3D295384D}" type="datetimeFigureOut">
              <a:rPr lang="da-DK" smtClean="0"/>
              <a:t>21-05-2023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2AF6E-5CEA-4581-B42F-6748A6E058D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5233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F4D88-1D5B-4FCC-9562-B874470A89C3}" type="datetimeFigureOut">
              <a:rPr lang="da-DK" smtClean="0"/>
              <a:t>21-05-2023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65A7A-26CE-4C13-910E-9FFCA41ECDE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379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65A7A-26CE-4C13-910E-9FFCA41ECDE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777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65A7A-26CE-4C13-910E-9FFCA41ECDE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973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0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8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9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20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21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22" name="Billed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+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44000" y="1188000"/>
            <a:ext cx="5256000" cy="756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44000" y="2520000"/>
            <a:ext cx="5256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7CC39C-E916-4AA5-A2AC-B7886BA827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8" name="Bildobjekt 6">
            <a:extLst>
              <a:ext uri="{FF2B5EF4-FFF2-40B4-BE49-F238E27FC236}">
                <a16:creationId xmlns:a16="http://schemas.microsoft.com/office/drawing/2014/main" id="{21AD7F0C-052B-477C-A12B-231A932762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26807"/>
            <a:ext cx="1155471" cy="303165"/>
          </a:xfrm>
          <a:prstGeom prst="rect">
            <a:avLst/>
          </a:prstGeom>
        </p:spPr>
      </p:pic>
      <p:pic>
        <p:nvPicPr>
          <p:cNvPr id="9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DA27CDF0-CE89-4C6F-9C17-10FF5EDF3A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6CE8B30B-F93C-4089-BACD-30AA43B9C45D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2922309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+ indholdsobje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08000" y="1188000"/>
            <a:ext cx="4320000" cy="756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7308000" y="2520000"/>
            <a:ext cx="4320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702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78EDB8-DEB3-4C17-8528-DE8BC50DE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8" name="Bildobjekt 6">
            <a:extLst>
              <a:ext uri="{FF2B5EF4-FFF2-40B4-BE49-F238E27FC236}">
                <a16:creationId xmlns:a16="http://schemas.microsoft.com/office/drawing/2014/main" id="{4B861305-7E5D-4D78-826F-C5380428A5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99" y="6326807"/>
            <a:ext cx="1155471" cy="303165"/>
          </a:xfrm>
          <a:prstGeom prst="rect">
            <a:avLst/>
          </a:prstGeom>
        </p:spPr>
      </p:pic>
      <p:pic>
        <p:nvPicPr>
          <p:cNvPr id="9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1950709B-C314-4036-8424-26F8D7D449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CD7DA929-7B48-424D-8C36-EEAAA44E4274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260927671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+ indholdsobjek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00" y="1188000"/>
            <a:ext cx="5220000" cy="756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4600" y="2520000"/>
            <a:ext cx="5220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540000" y="1188000"/>
            <a:ext cx="5220000" cy="482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0F74ACC2-BDCE-471A-A2D1-05E76E7B1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9" name="Bildobjekt 6">
            <a:extLst>
              <a:ext uri="{FF2B5EF4-FFF2-40B4-BE49-F238E27FC236}">
                <a16:creationId xmlns:a16="http://schemas.microsoft.com/office/drawing/2014/main" id="{4C78167A-CC91-4A08-94DB-CC44BA222E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10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6A1C9B6C-44A4-4DBC-9A1A-6AF823FE97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1" name="textruta 9">
            <a:extLst>
              <a:ext uri="{FF2B5EF4-FFF2-40B4-BE49-F238E27FC236}">
                <a16:creationId xmlns:a16="http://schemas.microsoft.com/office/drawing/2014/main" id="{18BA1557-F7EA-4C25-8B6D-DB9D46326375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281734034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dt billede med beskriv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40000" y="5895756"/>
            <a:ext cx="5580000" cy="360000"/>
          </a:xfrm>
        </p:spPr>
        <p:txBody>
          <a:bodyPr anchor="t">
            <a:normAutofit/>
          </a:bodyPr>
          <a:lstStyle>
            <a:lvl1pPr>
              <a:defRPr sz="1000" b="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3"/>
          </p:nvPr>
        </p:nvSpPr>
        <p:spPr>
          <a:xfrm>
            <a:off x="540000" y="1188000"/>
            <a:ext cx="11113200" cy="44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6537FD4-E719-47DD-AE7A-254DA3ADD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8" name="Bildobjekt 6">
            <a:extLst>
              <a:ext uri="{FF2B5EF4-FFF2-40B4-BE49-F238E27FC236}">
                <a16:creationId xmlns:a16="http://schemas.microsoft.com/office/drawing/2014/main" id="{B643A29C-64B9-4BB6-B87D-0FEE049CA9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9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65E4F86C-F48F-45E3-8E0B-3276875605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3D138354-6AF5-4532-BDDB-69D035152774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135928287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illeder med beskriv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540000" y="5914600"/>
            <a:ext cx="6660000" cy="3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/>
          <p:cNvSpPr>
            <a:spLocks noGrp="1"/>
          </p:cNvSpPr>
          <p:nvPr>
            <p:ph type="body" sz="quarter" idx="15"/>
          </p:nvPr>
        </p:nvSpPr>
        <p:spPr>
          <a:xfrm>
            <a:off x="7560000" y="5914600"/>
            <a:ext cx="3072504" cy="3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6"/>
          </p:nvPr>
        </p:nvSpPr>
        <p:spPr>
          <a:xfrm>
            <a:off x="540000" y="1188000"/>
            <a:ext cx="6660000" cy="44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7" name="Pladsholder til billede 6"/>
          <p:cNvSpPr>
            <a:spLocks noGrp="1"/>
          </p:cNvSpPr>
          <p:nvPr>
            <p:ph type="pic" sz="quarter" idx="17"/>
          </p:nvPr>
        </p:nvSpPr>
        <p:spPr>
          <a:xfrm>
            <a:off x="7560000" y="1187449"/>
            <a:ext cx="4104000" cy="44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7CB984D1-8BC2-4B9D-8FB8-E348BC765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9" name="Bildobjekt 6">
            <a:extLst>
              <a:ext uri="{FF2B5EF4-FFF2-40B4-BE49-F238E27FC236}">
                <a16:creationId xmlns:a16="http://schemas.microsoft.com/office/drawing/2014/main" id="{894CAF87-3FC4-4587-A35C-8695B55B94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10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DA27F231-1031-4333-B845-62B62F0C61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1" name="textruta 9">
            <a:extLst>
              <a:ext uri="{FF2B5EF4-FFF2-40B4-BE49-F238E27FC236}">
                <a16:creationId xmlns:a16="http://schemas.microsoft.com/office/drawing/2014/main" id="{448720E2-3572-4B35-AF38-C1AF0C3F45BB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54182029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illeder med beskriv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7560000" y="5364000"/>
            <a:ext cx="4104000" cy="3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/>
          <p:cNvSpPr>
            <a:spLocks noGrp="1"/>
          </p:cNvSpPr>
          <p:nvPr>
            <p:ph type="body" sz="quarter" idx="15"/>
          </p:nvPr>
        </p:nvSpPr>
        <p:spPr>
          <a:xfrm>
            <a:off x="7559675" y="5904000"/>
            <a:ext cx="3144512" cy="3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6"/>
          </p:nvPr>
        </p:nvSpPr>
        <p:spPr>
          <a:xfrm>
            <a:off x="540000" y="1188000"/>
            <a:ext cx="6624000" cy="507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9" name="Pladsholder til billede 8"/>
          <p:cNvSpPr>
            <a:spLocks noGrp="1"/>
          </p:cNvSpPr>
          <p:nvPr>
            <p:ph type="pic" sz="quarter" idx="17"/>
          </p:nvPr>
        </p:nvSpPr>
        <p:spPr>
          <a:xfrm>
            <a:off x="7559675" y="1187449"/>
            <a:ext cx="4104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D8C60228-6D19-446A-816E-87A5CBA06A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8" name="Bildobjekt 6">
            <a:extLst>
              <a:ext uri="{FF2B5EF4-FFF2-40B4-BE49-F238E27FC236}">
                <a16:creationId xmlns:a16="http://schemas.microsoft.com/office/drawing/2014/main" id="{68DE9B04-AA4D-438A-AF54-F927DAAE2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11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63458A9B-F8A5-4AD6-9811-399F8737C7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2" name="textruta 9">
            <a:extLst>
              <a:ext uri="{FF2B5EF4-FFF2-40B4-BE49-F238E27FC236}">
                <a16:creationId xmlns:a16="http://schemas.microsoft.com/office/drawing/2014/main" id="{65BDB015-9082-46D8-8F02-6B0D50A8A0A6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105421143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60000" y="1980000"/>
            <a:ext cx="6120680" cy="288032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540000" y="7200000"/>
            <a:ext cx="540000" cy="360000"/>
          </a:xfrm>
        </p:spPr>
        <p:txBody>
          <a:bodyPr/>
          <a:lstStyle/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4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36000" y="1980000"/>
            <a:ext cx="7488152" cy="2591968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540000" y="7200000"/>
            <a:ext cx="540000" cy="360000"/>
          </a:xfrm>
        </p:spPr>
        <p:txBody>
          <a:bodyPr/>
          <a:lstStyle/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0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16000" y="2052000"/>
            <a:ext cx="7458918" cy="2736304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>
          <a:xfrm>
            <a:off x="540000" y="7200000"/>
            <a:ext cx="540000" cy="360000"/>
          </a:xfrm>
        </p:spPr>
        <p:txBody>
          <a:bodyPr/>
          <a:lstStyle/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4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44000" y="2448000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rgbClr val="3232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>
          <a:xfrm>
            <a:off x="540000" y="7200000"/>
            <a:ext cx="540000" cy="360000"/>
          </a:xfrm>
        </p:spPr>
        <p:txBody>
          <a:bodyPr/>
          <a:lstStyle/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9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33400" y="2196000"/>
            <a:ext cx="11124000" cy="3814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540000" y="1188000"/>
            <a:ext cx="11124000" cy="369332"/>
          </a:xfrm>
          <a:prstGeom prst="rect">
            <a:avLst/>
          </a:prstGeom>
          <a:noFill/>
        </p:spPr>
        <p:txBody>
          <a:bodyPr wrap="square" lIns="90000" tIns="0" rIns="90000" bIns="0" rtlCol="0">
            <a:spAutoFit/>
          </a:bodyPr>
          <a:lstStyle/>
          <a:p>
            <a:r>
              <a:rPr lang="da-DK" sz="2400" b="1" dirty="0"/>
              <a:t>Agenda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Tekstfelt 4"/>
          <p:cNvSpPr txBox="1"/>
          <p:nvPr userDrawn="1"/>
        </p:nvSpPr>
        <p:spPr>
          <a:xfrm>
            <a:off x="540000" y="1188000"/>
            <a:ext cx="11124000" cy="369332"/>
          </a:xfrm>
          <a:prstGeom prst="rect">
            <a:avLst/>
          </a:prstGeom>
          <a:noFill/>
        </p:spPr>
        <p:txBody>
          <a:bodyPr wrap="square" lIns="90000" tIns="0" rIns="90000" bIns="0" rtlCol="0">
            <a:spAutoFit/>
          </a:bodyPr>
          <a:lstStyle/>
          <a:p>
            <a:r>
              <a:rPr lang="da-DK" sz="2400" b="1" dirty="0"/>
              <a:t>Agenda</a:t>
            </a:r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id="{24225C87-5E5E-42B6-81EF-F14D361FC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13" name="Bildobjekt 6">
            <a:extLst>
              <a:ext uri="{FF2B5EF4-FFF2-40B4-BE49-F238E27FC236}">
                <a16:creationId xmlns:a16="http://schemas.microsoft.com/office/drawing/2014/main" id="{19AB6ED6-F668-4487-82B8-92ABDF777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14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A7099EA6-1EA8-48F7-BBAD-12901F321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5" name="textruta 9">
            <a:extLst>
              <a:ext uri="{FF2B5EF4-FFF2-40B4-BE49-F238E27FC236}">
                <a16:creationId xmlns:a16="http://schemas.microsoft.com/office/drawing/2014/main" id="{2B172969-3F59-49DF-9971-CDF286294E89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387541229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92000" y="2988000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>
          <a:xfrm>
            <a:off x="540000" y="7200000"/>
            <a:ext cx="540000" cy="360000"/>
          </a:xfrm>
        </p:spPr>
        <p:txBody>
          <a:bodyPr/>
          <a:lstStyle/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944000" y="2448000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rgbClr val="323232"/>
                </a:solidFill>
              </a:defRPr>
            </a:lvl1pPr>
          </a:lstStyle>
          <a:p>
            <a:r>
              <a:rPr lang="da-DK" dirty="0"/>
              <a:t>”Citat”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>
          <a:xfrm>
            <a:off x="540000" y="7200000"/>
            <a:ext cx="540000" cy="360000"/>
          </a:xfrm>
        </p:spPr>
        <p:txBody>
          <a:bodyPr/>
          <a:lstStyle/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50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791744" y="2204864"/>
            <a:ext cx="6624736" cy="2448272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rgbClr val="323232"/>
                </a:solidFill>
              </a:defRPr>
            </a:lvl1pPr>
          </a:lstStyle>
          <a:p>
            <a:r>
              <a:rPr lang="da-DK" dirty="0"/>
              <a:t>”Citat”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>
          <a:xfrm>
            <a:off x="540000" y="7200000"/>
            <a:ext cx="540000" cy="360000"/>
          </a:xfrm>
        </p:spPr>
        <p:txBody>
          <a:bodyPr/>
          <a:lstStyle/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07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27648" y="1988840"/>
            <a:ext cx="6336704" cy="2952328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rgbClr val="323232"/>
                </a:solidFill>
              </a:defRPr>
            </a:lvl1pPr>
          </a:lstStyle>
          <a:p>
            <a:r>
              <a:rPr lang="da-DK" dirty="0"/>
              <a:t>”Citat”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>
          <a:xfrm>
            <a:off x="540000" y="7200000"/>
            <a:ext cx="540000" cy="360000"/>
          </a:xfrm>
        </p:spPr>
        <p:txBody>
          <a:bodyPr/>
          <a:lstStyle/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73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944000" y="2448000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rgbClr val="323232"/>
                </a:solidFill>
              </a:defRPr>
            </a:lvl1pPr>
          </a:lstStyle>
          <a:p>
            <a:r>
              <a:rPr lang="da-DK" dirty="0"/>
              <a:t>”Citat”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>
          <a:xfrm>
            <a:off x="540000" y="7200000"/>
            <a:ext cx="540000" cy="360000"/>
          </a:xfrm>
        </p:spPr>
        <p:txBody>
          <a:bodyPr/>
          <a:lstStyle/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67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949450" y="2448000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rgbClr val="323232"/>
                </a:solidFill>
              </a:defRPr>
            </a:lvl1pPr>
          </a:lstStyle>
          <a:p>
            <a:r>
              <a:rPr lang="da-DK" dirty="0"/>
              <a:t>”Citat”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>
          <a:xfrm>
            <a:off x="540000" y="7200000"/>
            <a:ext cx="540000" cy="360000"/>
          </a:xfrm>
        </p:spPr>
        <p:txBody>
          <a:bodyPr/>
          <a:lstStyle/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75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D76A5A73-AEAA-402B-B7AC-1EE3202FC8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5" name="Bildobjekt 6">
            <a:extLst>
              <a:ext uri="{FF2B5EF4-FFF2-40B4-BE49-F238E27FC236}">
                <a16:creationId xmlns:a16="http://schemas.microsoft.com/office/drawing/2014/main" id="{6D91424F-5A86-4560-8042-7E0523A83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6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82DACCD8-E5CD-45B2-BA49-36E077BA86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7" name="textruta 9">
            <a:extLst>
              <a:ext uri="{FF2B5EF4-FFF2-40B4-BE49-F238E27FC236}">
                <a16:creationId xmlns:a16="http://schemas.microsoft.com/office/drawing/2014/main" id="{17A20605-E74D-470D-8A2B-EF4CC5537ECB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1308696441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C191D64F-6CC6-4714-83B7-565625D3A6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3400" y="2196001"/>
            <a:ext cx="11124000" cy="238512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For questions and comments:</a:t>
            </a:r>
          </a:p>
          <a:p>
            <a:pPr lvl="0"/>
            <a:r>
              <a:rPr lang="en-US" dirty="0"/>
              <a:t>[email]</a:t>
            </a:r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FC0FE747-6BB4-4BA6-BC2B-4F85EE18C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4F16E25-FDF2-452F-A2EC-BB7242AA6C9D}"/>
              </a:ext>
            </a:extLst>
          </p:cNvPr>
          <p:cNvSpPr txBox="1">
            <a:spLocks/>
          </p:cNvSpPr>
          <p:nvPr userDrawn="1"/>
        </p:nvSpPr>
        <p:spPr>
          <a:xfrm>
            <a:off x="540000" y="1188000"/>
            <a:ext cx="11124000" cy="756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32323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 for you attention</a:t>
            </a:r>
            <a:endParaRPr lang="da-DK" dirty="0"/>
          </a:p>
        </p:txBody>
      </p:sp>
      <p:pic>
        <p:nvPicPr>
          <p:cNvPr id="12" name="Bildobjekt 6">
            <a:extLst>
              <a:ext uri="{FF2B5EF4-FFF2-40B4-BE49-F238E27FC236}">
                <a16:creationId xmlns:a16="http://schemas.microsoft.com/office/drawing/2014/main" id="{2A88AA85-4AD6-46A1-B7A7-992E86CCA1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13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E1D62CAA-F4A1-46C9-83A1-B5CC560495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4" name="textruta 9">
            <a:extLst>
              <a:ext uri="{FF2B5EF4-FFF2-40B4-BE49-F238E27FC236}">
                <a16:creationId xmlns:a16="http://schemas.microsoft.com/office/drawing/2014/main" id="{EB5E68E8-84E1-4AD9-8906-5EE28EA58927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2216141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5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0208"/>
          </a:xfrm>
          <a:prstGeom prst="rect">
            <a:avLst/>
          </a:prstGeom>
        </p:spPr>
      </p:pic>
      <p:pic>
        <p:nvPicPr>
          <p:cNvPr id="13" name="Image 3">
            <a:extLst>
              <a:ext uri="{FF2B5EF4-FFF2-40B4-BE49-F238E27FC236}">
                <a16:creationId xmlns:a16="http://schemas.microsoft.com/office/drawing/2014/main" id="{7BE0EE9B-139C-4E62-A4C9-94904EC001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40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3 - 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2" name="Billede 11" descr="\\SOSA\Data\Informatique Sverige\Kunder\Banedanmark\Nyt design, efterår 2020\Grafik\EUlogoD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5810400"/>
            <a:ext cx="782002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00" y="5810400"/>
            <a:ext cx="783797" cy="61920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1099"/>
          </a:xfrm>
          <a:prstGeom prst="rect">
            <a:avLst/>
          </a:prstGeom>
        </p:spPr>
      </p:pic>
      <p:pic>
        <p:nvPicPr>
          <p:cNvPr id="20" name="Image 3">
            <a:extLst>
              <a:ext uri="{FF2B5EF4-FFF2-40B4-BE49-F238E27FC236}">
                <a16:creationId xmlns:a16="http://schemas.microsoft.com/office/drawing/2014/main" id="{A3BA8F4D-748D-4D5D-9DBF-939BB2E06C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2"/>
          <p:cNvSpPr>
            <a:spLocks noGrp="1"/>
          </p:cNvSpPr>
          <p:nvPr>
            <p:ph idx="13"/>
          </p:nvPr>
        </p:nvSpPr>
        <p:spPr>
          <a:xfrm>
            <a:off x="540000" y="2196000"/>
            <a:ext cx="11124000" cy="381400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540000" y="1188000"/>
            <a:ext cx="11124000" cy="369332"/>
          </a:xfrm>
          <a:prstGeom prst="rect">
            <a:avLst/>
          </a:prstGeom>
          <a:noFill/>
        </p:spPr>
        <p:txBody>
          <a:bodyPr wrap="square" lIns="90000" tIns="0" rIns="90000" bIns="0" rtlCol="0">
            <a:spAutoFit/>
          </a:bodyPr>
          <a:lstStyle/>
          <a:p>
            <a:r>
              <a:rPr lang="da-DK" sz="2400" b="1" dirty="0" err="1"/>
              <a:t>Introduction</a:t>
            </a:r>
            <a:endParaRPr lang="da-DK" sz="2400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A33BE94E-021D-4930-B44F-0DA5A034FB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10" name="Bildobjekt 6">
            <a:extLst>
              <a:ext uri="{FF2B5EF4-FFF2-40B4-BE49-F238E27FC236}">
                <a16:creationId xmlns:a16="http://schemas.microsoft.com/office/drawing/2014/main" id="{B984CF34-A455-427E-86DF-05D4F33EB4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11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6B560D02-D36B-4094-9510-A126778A8A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2" name="textruta 9">
            <a:extLst>
              <a:ext uri="{FF2B5EF4-FFF2-40B4-BE49-F238E27FC236}">
                <a16:creationId xmlns:a16="http://schemas.microsoft.com/office/drawing/2014/main" id="{D312D4C1-ED80-43BC-9040-B684E291DD0A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chemeClr val="accent5"/>
                </a:solidFill>
              </a:rPr>
              <a:t>ERA-NET </a:t>
            </a:r>
            <a:r>
              <a:rPr lang="en-US" sz="800" b="0" dirty="0" err="1">
                <a:solidFill>
                  <a:schemeClr val="accent5"/>
                </a:solidFill>
              </a:rPr>
              <a:t>Cofund</a:t>
            </a:r>
            <a:r>
              <a:rPr lang="en-US" sz="800" b="0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219759522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4 - 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2" name="Billede 11" descr="\\SOSA\Data\Informatique Sverige\Kunder\Banedanmark\Nyt design, efterår 2020\Grafik\EUlogoD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5810400"/>
            <a:ext cx="782002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00" y="5810400"/>
            <a:ext cx="783797" cy="61920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0208"/>
          </a:xfrm>
          <a:prstGeom prst="rect">
            <a:avLst/>
          </a:prstGeom>
        </p:spPr>
      </p:pic>
      <p:pic>
        <p:nvPicPr>
          <p:cNvPr id="20" name="Image 3">
            <a:extLst>
              <a:ext uri="{FF2B5EF4-FFF2-40B4-BE49-F238E27FC236}">
                <a16:creationId xmlns:a16="http://schemas.microsoft.com/office/drawing/2014/main" id="{DE89151C-85BB-4150-8395-0027D36CEC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58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1099"/>
          </a:xfrm>
          <a:prstGeom prst="rect">
            <a:avLst/>
          </a:prstGeom>
        </p:spPr>
      </p:pic>
      <p:pic>
        <p:nvPicPr>
          <p:cNvPr id="14" name="Image 3">
            <a:extLst>
              <a:ext uri="{FF2B5EF4-FFF2-40B4-BE49-F238E27FC236}">
                <a16:creationId xmlns:a16="http://schemas.microsoft.com/office/drawing/2014/main" id="{CC3CC932-4676-4DD0-A40F-5C3C2B9A66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55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1099"/>
          </a:xfrm>
          <a:prstGeom prst="rect">
            <a:avLst/>
          </a:prstGeom>
        </p:spPr>
      </p:pic>
      <p:pic>
        <p:nvPicPr>
          <p:cNvPr id="14" name="Image 3">
            <a:extLst>
              <a:ext uri="{FF2B5EF4-FFF2-40B4-BE49-F238E27FC236}">
                <a16:creationId xmlns:a16="http://schemas.microsoft.com/office/drawing/2014/main" id="{58EA23B5-1B32-473B-A8B5-DC59B26FDA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49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7 - 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3" name="Billede 12" descr="\\SOSA\Data\Informatique Sverige\Kunder\Banedanmark\Nyt design, efterår 2020\Grafik\EUlogoD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5810400"/>
            <a:ext cx="782002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00" y="5810400"/>
            <a:ext cx="783797" cy="61920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0208"/>
          </a:xfrm>
          <a:prstGeom prst="rect">
            <a:avLst/>
          </a:prstGeom>
        </p:spPr>
      </p:pic>
      <p:pic>
        <p:nvPicPr>
          <p:cNvPr id="20" name="Image 3">
            <a:extLst>
              <a:ext uri="{FF2B5EF4-FFF2-40B4-BE49-F238E27FC236}">
                <a16:creationId xmlns:a16="http://schemas.microsoft.com/office/drawing/2014/main" id="{9D24B5D7-EC5D-40B2-A127-465D7E540BF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85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0208"/>
          </a:xfrm>
          <a:prstGeom prst="rect">
            <a:avLst/>
          </a:prstGeom>
        </p:spPr>
      </p:pic>
      <p:pic>
        <p:nvPicPr>
          <p:cNvPr id="14" name="Image 3">
            <a:extLst>
              <a:ext uri="{FF2B5EF4-FFF2-40B4-BE49-F238E27FC236}">
                <a16:creationId xmlns:a16="http://schemas.microsoft.com/office/drawing/2014/main" id="{33799A57-9D9D-4C9C-9420-77411979FD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3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1099"/>
          </a:xfrm>
          <a:prstGeom prst="rect">
            <a:avLst/>
          </a:prstGeom>
        </p:spPr>
      </p:pic>
      <p:pic>
        <p:nvPicPr>
          <p:cNvPr id="14" name="Image 3">
            <a:extLst>
              <a:ext uri="{FF2B5EF4-FFF2-40B4-BE49-F238E27FC236}">
                <a16:creationId xmlns:a16="http://schemas.microsoft.com/office/drawing/2014/main" id="{A7536461-BC36-4C56-907A-AB8B407F1A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52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0208"/>
          </a:xfrm>
          <a:prstGeom prst="rect">
            <a:avLst/>
          </a:prstGeom>
        </p:spPr>
      </p:pic>
      <p:pic>
        <p:nvPicPr>
          <p:cNvPr id="13" name="Image 3">
            <a:extLst>
              <a:ext uri="{FF2B5EF4-FFF2-40B4-BE49-F238E27FC236}">
                <a16:creationId xmlns:a16="http://schemas.microsoft.com/office/drawing/2014/main" id="{2FCF3DEE-E1FE-492C-A8D3-0F75F9C9DD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52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6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9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20" name="Billed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1099"/>
          </a:xfrm>
          <a:prstGeom prst="rect">
            <a:avLst/>
          </a:prstGeom>
        </p:spPr>
      </p:pic>
      <p:pic>
        <p:nvPicPr>
          <p:cNvPr id="13" name="Image 3">
            <a:extLst>
              <a:ext uri="{FF2B5EF4-FFF2-40B4-BE49-F238E27FC236}">
                <a16:creationId xmlns:a16="http://schemas.microsoft.com/office/drawing/2014/main" id="{9F91A7D2-5A14-4261-9558-22A53709FF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67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49450" y="2211901"/>
            <a:ext cx="8293100" cy="19410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="1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949450" y="4611688"/>
            <a:ext cx="8293100" cy="989012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sz="1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979111"/>
            <a:ext cx="3097212" cy="216000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NAVN NAVNESEN</a:t>
            </a:r>
            <a:endParaRPr lang="da-DK" dirty="0"/>
          </a:p>
        </p:txBody>
      </p:sp>
      <p:sp>
        <p:nvSpPr>
          <p:cNvPr id="11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6213526"/>
            <a:ext cx="3097212" cy="216000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STILLING, AFDELING, BANEDANMARK</a:t>
            </a:r>
            <a:endParaRPr lang="da-DK" dirty="0"/>
          </a:p>
        </p:txBody>
      </p:sp>
      <p:sp>
        <p:nvSpPr>
          <p:cNvPr id="15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558723" y="6223817"/>
            <a:ext cx="1080000" cy="216000"/>
          </a:xfrm>
        </p:spPr>
        <p:txBody>
          <a:bodyPr lIns="0" tIns="0" rIns="0" bIns="0" anchor="ctr" anchorCtr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cap="all" baseline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defRPr>
            </a:lvl1pPr>
          </a:lstStyle>
          <a:p>
            <a:pPr lvl="0"/>
            <a:r>
              <a:rPr lang="da-DK" sz="800" cap="all" baseline="0" dirty="0">
                <a:solidFill>
                  <a:schemeClr val="bg1"/>
                </a:solidFill>
                <a:latin typeface="Segoe UI" panose="020B0502040204020203" pitchFamily="34" charset="0"/>
              </a:rPr>
              <a:t>DD/MM/ÅÅÅÅ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5810400"/>
            <a:ext cx="900000" cy="61783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0" y="432000"/>
            <a:ext cx="1980000" cy="681099"/>
          </a:xfrm>
          <a:prstGeom prst="rect">
            <a:avLst/>
          </a:prstGeom>
        </p:spPr>
      </p:pic>
      <p:pic>
        <p:nvPicPr>
          <p:cNvPr id="14" name="Image 3">
            <a:extLst>
              <a:ext uri="{FF2B5EF4-FFF2-40B4-BE49-F238E27FC236}">
                <a16:creationId xmlns:a16="http://schemas.microsoft.com/office/drawing/2014/main" id="{F3932084-6056-4F4C-B923-C63A31A645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937131"/>
            <a:ext cx="565757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88000"/>
            <a:ext cx="11124000" cy="756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40000" y="2520000"/>
            <a:ext cx="11124000" cy="347465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3EE9400B-AEC1-44B7-849A-23DD130B36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8" name="Bildobjekt 6">
            <a:extLst>
              <a:ext uri="{FF2B5EF4-FFF2-40B4-BE49-F238E27FC236}">
                <a16:creationId xmlns:a16="http://schemas.microsoft.com/office/drawing/2014/main" id="{5092E3B7-794C-437B-94BD-75CA7453B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9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9C29C17E-3A32-4D55-B828-7C479BC209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C484C752-BB95-42B5-B65B-5BF28C5ADB42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chemeClr val="accent5"/>
                </a:solidFill>
              </a:rPr>
              <a:t>ERA-NET </a:t>
            </a:r>
            <a:r>
              <a:rPr lang="en-US" sz="800" b="0" dirty="0" err="1">
                <a:solidFill>
                  <a:schemeClr val="accent5"/>
                </a:solidFill>
              </a:rPr>
              <a:t>Cofund</a:t>
            </a:r>
            <a:r>
              <a:rPr lang="en-US" sz="800" b="0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286572015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88000"/>
            <a:ext cx="11124000" cy="756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40000" y="2520000"/>
            <a:ext cx="5220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72136" y="2520000"/>
            <a:ext cx="5220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6454B7-A7D4-41FA-9B14-829DE660B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8" name="Bildobjekt 6">
            <a:extLst>
              <a:ext uri="{FF2B5EF4-FFF2-40B4-BE49-F238E27FC236}">
                <a16:creationId xmlns:a16="http://schemas.microsoft.com/office/drawing/2014/main" id="{A407BA1E-562D-4CDD-9B61-5E80E36E0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9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37E550CF-E163-4EEF-8ABF-557C4517B5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7D5A04BC-1932-4B71-95AA-FB024E77C7B1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chemeClr val="accent5"/>
                </a:solidFill>
              </a:rPr>
              <a:t>ERA-NET </a:t>
            </a:r>
            <a:r>
              <a:rPr lang="en-US" sz="800" b="0" dirty="0" err="1">
                <a:solidFill>
                  <a:schemeClr val="accent5"/>
                </a:solidFill>
              </a:rPr>
              <a:t>Cofund</a:t>
            </a:r>
            <a:r>
              <a:rPr lang="en-US" sz="800" b="0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315474856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88000"/>
            <a:ext cx="11124000" cy="756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40000" y="2520000"/>
            <a:ext cx="3420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indhold 2"/>
          <p:cNvSpPr>
            <a:spLocks noGrp="1"/>
          </p:cNvSpPr>
          <p:nvPr>
            <p:ph sz="half" idx="10"/>
          </p:nvPr>
        </p:nvSpPr>
        <p:spPr>
          <a:xfrm>
            <a:off x="4390124" y="2521032"/>
            <a:ext cx="3420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indhold 2"/>
          <p:cNvSpPr>
            <a:spLocks noGrp="1"/>
          </p:cNvSpPr>
          <p:nvPr>
            <p:ph sz="half" idx="11"/>
          </p:nvPr>
        </p:nvSpPr>
        <p:spPr>
          <a:xfrm>
            <a:off x="8264488" y="2520000"/>
            <a:ext cx="3420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id="{0FD06A16-F44B-40FC-AE45-3F1D30BD7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10" name="Bildobjekt 6">
            <a:extLst>
              <a:ext uri="{FF2B5EF4-FFF2-40B4-BE49-F238E27FC236}">
                <a16:creationId xmlns:a16="http://schemas.microsoft.com/office/drawing/2014/main" id="{9A1D586B-185E-48C2-8220-92ED17867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11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07625310-9F01-42DD-9918-B604EA7588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2" name="textruta 9">
            <a:extLst>
              <a:ext uri="{FF2B5EF4-FFF2-40B4-BE49-F238E27FC236}">
                <a16:creationId xmlns:a16="http://schemas.microsoft.com/office/drawing/2014/main" id="{AA5B854E-1B6B-4DEE-B791-027F8315D5DF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chemeClr val="accent5"/>
                </a:solidFill>
              </a:rPr>
              <a:t>ERA-NET </a:t>
            </a:r>
            <a:r>
              <a:rPr lang="en-US" sz="800" b="0" dirty="0" err="1">
                <a:solidFill>
                  <a:schemeClr val="accent5"/>
                </a:solidFill>
              </a:rPr>
              <a:t>Cofund</a:t>
            </a:r>
            <a:r>
              <a:rPr lang="en-US" sz="800" b="0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287711773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sobjekt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88000"/>
            <a:ext cx="5220000" cy="756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40000" y="2520000"/>
            <a:ext cx="5220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8" name="Bildobjekt 6">
            <a:extLst>
              <a:ext uri="{FF2B5EF4-FFF2-40B4-BE49-F238E27FC236}">
                <a16:creationId xmlns:a16="http://schemas.microsoft.com/office/drawing/2014/main" id="{01FEE336-2345-472D-B51B-DDDF10C99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529" y="6326807"/>
            <a:ext cx="1155471" cy="303165"/>
          </a:xfrm>
          <a:prstGeom prst="rect">
            <a:avLst/>
          </a:prstGeom>
        </p:spPr>
      </p:pic>
      <p:pic>
        <p:nvPicPr>
          <p:cNvPr id="9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F7DF1E92-6C44-435A-A404-757539FFAF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D00AA3FA-AA83-437F-AA9C-DEA4465D4CFD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chemeClr val="accent5"/>
                </a:solidFill>
              </a:rPr>
              <a:t>ERA-NET </a:t>
            </a:r>
            <a:r>
              <a:rPr lang="en-US" sz="800" b="0" dirty="0" err="1">
                <a:solidFill>
                  <a:schemeClr val="accent5"/>
                </a:solidFill>
              </a:rPr>
              <a:t>Cofund</a:t>
            </a:r>
            <a:r>
              <a:rPr lang="en-US" sz="800" b="0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  <p:pic>
        <p:nvPicPr>
          <p:cNvPr id="11" name="Image 5">
            <a:extLst>
              <a:ext uri="{FF2B5EF4-FFF2-40B4-BE49-F238E27FC236}">
                <a16:creationId xmlns:a16="http://schemas.microsoft.com/office/drawing/2014/main" id="{CBCB89BA-6DB8-49A3-8241-2E00C83FB1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79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sobjekt + 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40000" y="1188000"/>
            <a:ext cx="4320000" cy="756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Pladsholder til indhold 2"/>
          <p:cNvSpPr>
            <a:spLocks noGrp="1"/>
          </p:cNvSpPr>
          <p:nvPr>
            <p:ph sz="half" idx="1"/>
          </p:nvPr>
        </p:nvSpPr>
        <p:spPr>
          <a:xfrm>
            <a:off x="540000" y="2520000"/>
            <a:ext cx="4320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sz="quarter" idx="13"/>
          </p:nvPr>
        </p:nvSpPr>
        <p:spPr>
          <a:xfrm>
            <a:off x="5334000" y="-1200"/>
            <a:ext cx="6858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E2C7C3E-ACA4-412E-A952-B41F2D80D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9" y="6326807"/>
            <a:ext cx="1155471" cy="303165"/>
          </a:xfrm>
          <a:prstGeom prst="rect">
            <a:avLst/>
          </a:prstGeom>
        </p:spPr>
      </p:pic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2E6AC147-74A8-4F99-90EF-6B6D504633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6E32BDEE-50A1-47C4-9444-1B1ED0E2C174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  <p:pic>
        <p:nvPicPr>
          <p:cNvPr id="12" name="Image 5">
            <a:extLst>
              <a:ext uri="{FF2B5EF4-FFF2-40B4-BE49-F238E27FC236}">
                <a16:creationId xmlns:a16="http://schemas.microsoft.com/office/drawing/2014/main" id="{0AE34DB5-238F-475C-9DBB-4BC74E60F8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108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sobjekt + bille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88000"/>
            <a:ext cx="5220000" cy="756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40000" y="2520000"/>
            <a:ext cx="5220000" cy="3492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6444000" y="1188000"/>
            <a:ext cx="5220000" cy="482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6EC05472-544B-4923-83C7-4ED665471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75" y="0"/>
            <a:ext cx="974525" cy="735291"/>
          </a:xfrm>
          <a:prstGeom prst="rect">
            <a:avLst/>
          </a:prstGeom>
        </p:spPr>
      </p:pic>
      <p:pic>
        <p:nvPicPr>
          <p:cNvPr id="9" name="Bildobjekt 6">
            <a:extLst>
              <a:ext uri="{FF2B5EF4-FFF2-40B4-BE49-F238E27FC236}">
                <a16:creationId xmlns:a16="http://schemas.microsoft.com/office/drawing/2014/main" id="{A230AF54-1E24-43B5-904B-23F2247882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5" y="6326808"/>
            <a:ext cx="1155471" cy="303165"/>
          </a:xfrm>
          <a:prstGeom prst="rect">
            <a:avLst/>
          </a:prstGeom>
        </p:spPr>
      </p:pic>
      <p:pic>
        <p:nvPicPr>
          <p:cNvPr id="10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E0AC0711-432C-481E-8635-FCFF3A7129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40" r="99931">
                        <a14:foregroundMark x1="9702" y1="66486" x2="10178" y2="50273"/>
                        <a14:foregroundMark x1="10174" y1="50267" x2="9702" y2="66123"/>
                        <a14:foregroundMark x1="9876" y1="41848" x2="9907" y2="37500"/>
                        <a14:foregroundMark x1="9841" y1="46761" x2="9876" y2="41848"/>
                        <a14:foregroundMark x1="9702" y1="66123" x2="9819" y2="49807"/>
                        <a14:foregroundMark x1="10932" y1="38333" x2="11616" y2="38889"/>
                        <a14:foregroundMark x1="9907" y1="37500" x2="10638" y2="38094"/>
                        <a14:foregroundMark x1="12910" y1="50974" x2="11567" y2="55191"/>
                        <a14:foregroundMark x1="15701" y1="42210" x2="15321" y2="43403"/>
                        <a14:foregroundMark x1="15084" y1="65198" x2="15735" y2="66486"/>
                        <a14:foregroundMark x1="18067" y1="63660" x2="18067" y2="37681"/>
                        <a14:foregroundMark x1="18067" y1="37681" x2="21520" y2="38727"/>
                        <a14:foregroundMark x1="21745" y1="62685" x2="21495" y2="66123"/>
                        <a14:foregroundMark x1="22696" y1="49647" x2="22463" y2="52845"/>
                        <a14:foregroundMark x1="21495" y1="66123" x2="17792" y2="67935"/>
                        <a14:foregroundMark x1="26294" y1="68659" x2="29311" y2="42572"/>
                        <a14:foregroundMark x1="31495" y1="54925" x2="33219" y2="64674"/>
                        <a14:foregroundMark x1="29311" y1="42572" x2="29558" y2="43970"/>
                        <a14:foregroundMark x1="33219" y1="64674" x2="33438" y2="67480"/>
                        <a14:foregroundMark x1="32191" y1="59964" x2="32191" y2="59964"/>
                        <a14:foregroundMark x1="35345" y1="65761" x2="35310" y2="37138"/>
                        <a14:foregroundMark x1="35310" y1="37138" x2="39595" y2="58152"/>
                        <a14:foregroundMark x1="39595" y1="58152" x2="41515" y2="38949"/>
                        <a14:foregroundMark x1="58954" y1="58529" x2="59170" y2="65399"/>
                        <a14:foregroundMark x1="58245" y1="36051" x2="58725" y2="51278"/>
                        <a14:foregroundMark x1="59170" y1="65399" x2="59626" y2="64465"/>
                        <a14:foregroundMark x1="64500" y1="53190" x2="64690" y2="36775"/>
                        <a14:foregroundMark x1="67479" y1="65313" x2="67859" y2="38036"/>
                        <a14:foregroundMark x1="69155" y1="38661" x2="73397" y2="37138"/>
                        <a14:foregroundMark x1="69648" y1="51439" x2="68855" y2="54466"/>
                        <a14:foregroundMark x1="73397" y1="37138" x2="72653" y2="39973"/>
                        <a14:foregroundMark x1="72801" y1="63683" x2="73596" y2="65520"/>
                        <a14:foregroundMark x1="78189" y1="39146" x2="76620" y2="38406"/>
                        <a14:foregroundMark x1="82379" y1="41123" x2="81340" y2="40633"/>
                        <a14:foregroundMark x1="76620" y1="38406" x2="76955" y2="42506"/>
                        <a14:foregroundMark x1="85670" y1="66486" x2="85636" y2="37862"/>
                        <a14:foregroundMark x1="90695" y1="40570" x2="91052" y2="40761"/>
                        <a14:foregroundMark x1="85636" y1="37862" x2="86942" y2="38561"/>
                        <a14:foregroundMark x1="87975" y1="51355" x2="86944" y2="54905"/>
                        <a14:foregroundMark x1="91052" y1="40761" x2="90640" y2="42179"/>
                        <a14:foregroundMark x1="86174" y1="56341" x2="84847" y2="56341"/>
                        <a14:foregroundMark x1="98834" y1="36051" x2="93315" y2="38406"/>
                        <a14:foregroundMark x1="94026" y1="60244" x2="94241" y2="66848"/>
                        <a14:foregroundMark x1="93315" y1="38406" x2="94017" y2="59964"/>
                        <a14:foregroundMark x1="94241" y1="66848" x2="99863" y2="66486"/>
                        <a14:foregroundMark x1="99863" y1="66486" x2="99931" y2="66486"/>
                        <a14:foregroundMark x1="514" y1="35326" x2="1058" y2="50072"/>
                        <a14:foregroundMark x1="6685" y1="53442" x2="6685" y2="36775"/>
                        <a14:foregroundMark x1="788" y1="58514" x2="1885" y2="65761"/>
                        <a14:foregroundMark x1="12307" y1="38225" x2="11759" y2="38225"/>
                        <a14:foregroundMark x1="13404" y1="51268" x2="12969" y2="50757"/>
                        <a14:foregroundMark x1="12684" y1="53442" x2="11347" y2="55616"/>
                        <a14:foregroundMark x1="14364" y1="59964" x2="15290" y2="67210"/>
                        <a14:foregroundMark x1="22866" y1="51993" x2="22455" y2="52717"/>
                        <a14:foregroundMark x1="18478" y1="59239" x2="18091" y2="62922"/>
                        <a14:foregroundMark x1="64553" y1="51993" x2="64324" y2="55616"/>
                        <a14:foregroundMark x1="72095" y1="54167" x2="69078" y2="53442"/>
                        <a14:foregroundMark x1="72917" y1="51268" x2="68392" y2="51993"/>
                        <a14:foregroundMark x1="72643" y1="64674" x2="72445" y2="63419"/>
                        <a14:foregroundMark x1="67089" y1="64130" x2="67775" y2="67754"/>
                        <a14:foregroundMark x1="67672" y1="65942" x2="67192" y2="67754"/>
                        <a14:foregroundMark x1="67569" y1="67029" x2="67569" y2="68116"/>
                        <a14:foregroundMark x1="67261" y1="66123" x2="67261" y2="67754"/>
                        <a14:foregroundMark x1="67569" y1="67210" x2="67569" y2="67754"/>
                        <a14:foregroundMark x1="60781" y1="64437" x2="61022" y2="64674"/>
                        <a14:foregroundMark x1="61742" y1="66486" x2="62736" y2="68116"/>
                        <a14:foregroundMark x1="62153" y1="68659" x2="62701" y2="68659"/>
                        <a14:foregroundMark x1="62804" y1="68478" x2="60375" y2="68916"/>
                        <a14:backgroundMark x1="1474" y1="33152" x2="651" y2="32428"/>
                        <a14:backgroundMark x1="1200" y1="32428" x2="103" y2="33877"/>
                        <a14:backgroundMark x1="1063" y1="30978" x2="1063" y2="30978"/>
                        <a14:backgroundMark x1="3805" y1="45471" x2="3668" y2="43297"/>
                        <a14:backgroundMark x1="3668" y1="43297" x2="3668" y2="43297"/>
                        <a14:backgroundMark x1="3257" y1="48370" x2="3120" y2="49819"/>
                        <a14:backgroundMark x1="3805" y1="36051" x2="3805" y2="36051"/>
                        <a14:backgroundMark x1="3908" y1="46920" x2="3394" y2="47645"/>
                        <a14:backgroundMark x1="3394" y1="39674" x2="3394" y2="39674"/>
                        <a14:backgroundMark x1="5862" y1="54167" x2="3805" y2="55616"/>
                        <a14:backgroundMark x1="4080" y1="56341" x2="1885" y2="51268"/>
                        <a14:backgroundMark x1="3805" y1="58514" x2="3668" y2="59239"/>
                        <a14:backgroundMark x1="4080" y1="60688" x2="4354" y2="61413"/>
                        <a14:backgroundMark x1="5862" y1="56341" x2="6136" y2="55616"/>
                        <a14:backgroundMark x1="3908" y1="60688" x2="3394" y2="59964"/>
                        <a14:backgroundMark x1="4080" y1="59964" x2="3805" y2="57790"/>
                        <a14:backgroundMark x1="4217" y1="59239" x2="4491" y2="57790"/>
                        <a14:backgroundMark x1="4491" y1="57065" x2="4217" y2="59964"/>
                        <a14:backgroundMark x1="6136" y1="53442" x2="6136" y2="56341"/>
                        <a14:backgroundMark x1="3497" y1="62138" x2="2571" y2="59964"/>
                        <a14:backgroundMark x1="3120" y1="60688" x2="1748" y2="53442"/>
                        <a14:backgroundMark x1="2983" y1="62138" x2="1885" y2="59239"/>
                        <a14:backgroundMark x1="2845" y1="60688" x2="1611" y2="51268"/>
                        <a14:backgroundMark x1="2845" y1="62138" x2="1804" y2="60303"/>
                        <a14:backgroundMark x1="2708" y1="62862" x2="2297" y2="62138"/>
                        <a14:backgroundMark x1="2571" y1="62138" x2="2023" y2="62138"/>
                        <a14:backgroundMark x1="2297" y1="60688" x2="1337" y2="51993"/>
                        <a14:backgroundMark x1="2297" y1="57790" x2="1337" y2="53442"/>
                        <a14:backgroundMark x1="1748" y1="56341" x2="1200" y2="53442"/>
                        <a14:backgroundMark x1="2571" y1="60688" x2="2043" y2="61884"/>
                        <a14:backgroundMark x1="10525" y1="65036" x2="11896" y2="59239"/>
                        <a14:backgroundMark x1="12307" y1="63587" x2="14604" y2="67210"/>
                        <a14:backgroundMark x1="14090" y1="62862" x2="14227" y2="65761"/>
                        <a14:backgroundMark x1="13404" y1="61413" x2="12444" y2="62138"/>
                        <a14:backgroundMark x1="12684" y1="59964" x2="12033" y2="62862"/>
                        <a14:backgroundMark x1="12684" y1="59964" x2="10662" y2="59239"/>
                        <a14:backgroundMark x1="11622" y1="59239" x2="11073" y2="57790"/>
                        <a14:backgroundMark x1="14090" y1="62138" x2="12856" y2="61413"/>
                        <a14:backgroundMark x1="11671" y1="57790" x2="11210" y2="57790"/>
                        <a14:backgroundMark x1="12856" y1="57790" x2="11861" y2="57790"/>
                        <a14:backgroundMark x1="12581" y1="47645" x2="12170" y2="45471"/>
                        <a14:backgroundMark x1="13644" y1="45471" x2="11622" y2="44022"/>
                        <a14:backgroundMark x1="10387" y1="41848" x2="10387" y2="41848"/>
                        <a14:backgroundMark x1="10525" y1="41123" x2="10525" y2="47645"/>
                        <a14:backgroundMark x1="10799" y1="41123" x2="10387" y2="48370"/>
                        <a14:backgroundMark x1="10525" y1="47645" x2="10387" y2="50543"/>
                        <a14:backgroundMark x1="11210" y1="40399" x2="10387" y2="41123"/>
                        <a14:backgroundMark x1="12123" y1="41250" x2="13541" y2="44746"/>
                        <a14:backgroundMark x1="11484" y1="39674" x2="11950" y2="40824"/>
                        <a14:backgroundMark x1="13953" y1="49094" x2="14364" y2="41848"/>
                        <a14:backgroundMark x1="14227" y1="46196" x2="13404" y2="49819"/>
                        <a14:backgroundMark x1="13816" y1="49094" x2="12684" y2="49094"/>
                        <a14:backgroundMark x1="14090" y1="50543" x2="12467" y2="40824"/>
                        <a14:backgroundMark x1="15050" y1="45471" x2="14364" y2="49819"/>
                        <a14:backgroundMark x1="14604" y1="44746" x2="14090" y2="41123"/>
                        <a14:backgroundMark x1="14775" y1="42572" x2="12444" y2="40399"/>
                        <a14:backgroundMark x1="15290" y1="43297" x2="14775" y2="46920"/>
                        <a14:backgroundMark x1="14604" y1="41848" x2="14604" y2="41848"/>
                        <a14:backgroundMark x1="12170" y1="49094" x2="13130" y2="48370"/>
                        <a14:backgroundMark x1="12856" y1="49819" x2="12307" y2="49819"/>
                        <a14:backgroundMark x1="13130" y1="49094" x2="13267" y2="49819"/>
                        <a14:backgroundMark x1="11210" y1="56341" x2="11759" y2="56341"/>
                        <a14:backgroundMark x1="19301" y1="46920" x2="23003" y2="44022"/>
                        <a14:backgroundMark x1="23140" y1="46196" x2="23826" y2="45471"/>
                        <a14:backgroundMark x1="23414" y1="44746" x2="23277" y2="46920"/>
                        <a14:backgroundMark x1="23414" y1="44022" x2="22866" y2="44022"/>
                        <a14:backgroundMark x1="23689" y1="41123" x2="21769" y2="41123"/>
                        <a14:backgroundMark x1="23414" y1="47645" x2="22455" y2="47645"/>
                        <a14:backgroundMark x1="23414" y1="43297" x2="23277" y2="41123"/>
                        <a14:backgroundMark x1="22180" y1="40399" x2="23140" y2="40399"/>
                        <a14:backgroundMark x1="22866" y1="42572" x2="21769" y2="41123"/>
                        <a14:backgroundMark x1="22180" y1="59964" x2="20946" y2="56341"/>
                        <a14:backgroundMark x1="22317" y1="62862" x2="21495" y2="62862"/>
                        <a14:backgroundMark x1="22216" y1="54891" x2="21906" y2="54891"/>
                        <a14:backgroundMark x1="22729" y1="62862" x2="22180" y2="61413"/>
                        <a14:backgroundMark x1="22317" y1="58514" x2="21632" y2="60688"/>
                        <a14:backgroundMark x1="21495" y1="60688" x2="22043" y2="59964"/>
                        <a14:backgroundMark x1="23277" y1="62138" x2="23277" y2="57065"/>
                        <a14:backgroundMark x1="23414" y1="56341" x2="22317" y2="55616"/>
                        <a14:backgroundMark x1="23552" y1="56341" x2="23826" y2="55616"/>
                        <a14:backgroundMark x1="23414" y1="55616" x2="22729" y2="55616"/>
                        <a14:backgroundMark x1="17209" y1="60688" x2="17655" y2="66486"/>
                        <a14:backgroundMark x1="17518" y1="62862" x2="17792" y2="60688"/>
                        <a14:backgroundMark x1="17518" y1="63587" x2="17792" y2="67935"/>
                        <a14:backgroundMark x1="17209" y1="59239" x2="17518" y2="62862"/>
                        <a14:backgroundMark x1="29448" y1="51993" x2="28762" y2="54891"/>
                        <a14:backgroundMark x1="29688" y1="49819" x2="28900" y2="53442"/>
                        <a14:backgroundMark x1="29859" y1="50543" x2="29585" y2="46920"/>
                        <a14:backgroundMark x1="30134" y1="43297" x2="30271" y2="53442"/>
                        <a14:backgroundMark x1="30545" y1="48370" x2="31505" y2="54891"/>
                        <a14:backgroundMark x1="33836" y1="71558" x2="33425" y2="70109"/>
                        <a14:backgroundMark x1="33973" y1="69384" x2="33150" y2="71558"/>
                        <a14:backgroundMark x1="63010" y1="46196" x2="59753" y2="51268"/>
                        <a14:backgroundMark x1="59342" y1="50543" x2="59170" y2="55616"/>
                        <a14:backgroundMark x1="62084" y1="54891" x2="60439" y2="60688"/>
                        <a14:backgroundMark x1="60713" y1="60688" x2="63593" y2="59964"/>
                        <a14:backgroundMark x1="63496" y1="53795" x2="62907" y2="59239"/>
                        <a14:backgroundMark x1="59616" y1="61413" x2="58930" y2="53442"/>
                        <a14:backgroundMark x1="60027" y1="54891" x2="59170" y2="58514"/>
                        <a14:backgroundMark x1="59342" y1="57065" x2="59068" y2="57065"/>
                        <a14:backgroundMark x1="59616" y1="56341" x2="59068" y2="57790"/>
                        <a14:backgroundMark x1="63696" y1="55616" x2="63696" y2="58514"/>
                        <a14:backgroundMark x1="68804" y1="47645" x2="70038" y2="43297"/>
                        <a14:backgroundMark x1="70860" y1="46196" x2="70860" y2="46196"/>
                        <a14:backgroundMark x1="72095" y1="44746" x2="72095" y2="44746"/>
                        <a14:backgroundMark x1="72095" y1="44746" x2="72095" y2="44746"/>
                        <a14:backgroundMark x1="72095" y1="44746" x2="72095" y2="44746"/>
                        <a14:backgroundMark x1="71272" y1="42572" x2="72506" y2="44746"/>
                        <a14:backgroundMark x1="72095" y1="42572" x2="72643" y2="42572"/>
                        <a14:backgroundMark x1="71683" y1="46920" x2="70723" y2="46920"/>
                        <a14:backgroundMark x1="71820" y1="44022" x2="70860" y2="48370"/>
                        <a14:backgroundMark x1="69215" y1="57790" x2="71409" y2="63587"/>
                        <a14:backgroundMark x1="70998" y1="59964" x2="70860" y2="61413"/>
                        <a14:backgroundMark x1="71272" y1="57790" x2="70860" y2="60688"/>
                        <a14:backgroundMark x1="69763" y1="57065" x2="70860" y2="57790"/>
                        <a14:backgroundMark x1="71272" y1="62862" x2="71957" y2="62138"/>
                        <a14:backgroundMark x1="69535" y1="56098" x2="69901" y2="57065"/>
                        <a14:backgroundMark x1="71135" y1="60688" x2="71683" y2="62138"/>
                        <a14:backgroundMark x1="74426" y1="64312" x2="74152" y2="65761"/>
                        <a14:backgroundMark x1="74289" y1="64312" x2="74152" y2="65036"/>
                        <a14:backgroundMark x1="74289" y1="63587" x2="74152" y2="66486"/>
                        <a14:backgroundMark x1="70175" y1="57065" x2="69078" y2="57065"/>
                        <a14:backgroundMark x1="68221" y1="63587" x2="68221" y2="67754"/>
                        <a14:backgroundMark x1="71100" y1="56884" x2="71786" y2="63949"/>
                        <a14:backgroundMark x1="71375" y1="58514" x2="71580" y2="60688"/>
                        <a14:backgroundMark x1="70929" y1="57065" x2="72163" y2="64493"/>
                        <a14:backgroundMark x1="72335" y1="65942" x2="72335" y2="65942"/>
                        <a14:backgroundMark x1="70449" y1="47826" x2="70621" y2="48370"/>
                        <a14:backgroundMark x1="68324" y1="40399" x2="68152" y2="40580"/>
                        <a14:backgroundMark x1="68735" y1="40580" x2="68598" y2="40580"/>
                        <a14:backgroundMark x1="68701" y1="42572" x2="68152" y2="40942"/>
                        <a14:backgroundMark x1="68872" y1="41304" x2="68152" y2="40942"/>
                        <a14:backgroundMark x1="69386" y1="40580" x2="68529" y2="40580"/>
                        <a14:backgroundMark x1="72712" y1="42029" x2="72232" y2="41304"/>
                        <a14:backgroundMark x1="59685" y1="61051" x2="59205" y2="51630"/>
                        <a14:backgroundMark x1="59650" y1="60507" x2="59102" y2="56522"/>
                        <a14:backgroundMark x1="59685" y1="59964" x2="59273" y2="59058"/>
                        <a14:backgroundMark x1="59273" y1="57971" x2="59170" y2="59058"/>
                        <a14:backgroundMark x1="59376" y1="59601" x2="59205" y2="60507"/>
                        <a14:backgroundMark x1="59273" y1="58514" x2="59102" y2="58696"/>
                        <a14:backgroundMark x1="59445" y1="70109" x2="60027" y2="70471"/>
                        <a14:backgroundMark x1="60610" y1="71196" x2="60233" y2="70652"/>
                        <a14:backgroundMark x1="60507" y1="63225" x2="60713" y2="63949"/>
                        <a14:backgroundMark x1="61193" y1="64130" x2="61090" y2="64130"/>
                        <a14:backgroundMark x1="60987" y1="63949" x2="60987" y2="63949"/>
                        <a14:backgroundMark x1="60439" y1="63043" x2="60302" y2="63043"/>
                        <a14:backgroundMark x1="60027" y1="63043" x2="60302" y2="63043"/>
                        <a14:backgroundMark x1="59959" y1="62500" x2="59925" y2="63043"/>
                        <a14:backgroundMark x1="60507" y1="63043" x2="60507" y2="63225"/>
                        <a14:backgroundMark x1="60713" y1="63225" x2="60884" y2="63949"/>
                        <a14:backgroundMark x1="78334" y1="50906" x2="78334" y2="50906"/>
                        <a14:backgroundMark x1="78882" y1="49638" x2="79260" y2="51993"/>
                        <a14:backgroundMark x1="80254" y1="53442" x2="77477" y2="46920"/>
                        <a14:backgroundMark x1="78231" y1="43841" x2="79568" y2="56522"/>
                        <a14:backgroundMark x1="80974" y1="61413" x2="80014" y2="45833"/>
                        <a14:backgroundMark x1="81762" y1="56159" x2="77168" y2="55072"/>
                        <a14:backgroundMark x1="79774" y1="57065" x2="78505" y2="62500"/>
                        <a14:backgroundMark x1="80357" y1="63043" x2="78780" y2="63043"/>
                        <a14:backgroundMark x1="78505" y1="61413" x2="79294" y2="63587"/>
                        <a14:backgroundMark x1="78437" y1="59964" x2="78162" y2="56522"/>
                        <a14:backgroundMark x1="78025" y1="56884" x2="76791" y2="50000"/>
                        <a14:backgroundMark x1="77648" y1="42935" x2="76688" y2="48913"/>
                        <a14:backgroundMark x1="77580" y1="47101" x2="77854" y2="52355"/>
                        <a14:backgroundMark x1="77168" y1="43478" x2="80048" y2="50000"/>
                        <a14:backgroundMark x1="80974" y1="45833" x2="79568" y2="43297"/>
                        <a14:backgroundMark x1="80322" y1="50362" x2="79842" y2="51993"/>
                        <a14:backgroundMark x1="80528" y1="45833" x2="80322" y2="47826"/>
                        <a14:backgroundMark x1="78025" y1="40399" x2="81111" y2="42391"/>
                        <a14:backgroundMark x1="81008" y1="44565" x2="80151" y2="46558"/>
                        <a14:backgroundMark x1="78231" y1="40036" x2="78231" y2="40036"/>
                        <a14:backgroundMark x1="86699" y1="57609" x2="86699" y2="56884"/>
                        <a14:backgroundMark x1="86904" y1="57609" x2="86253" y2="57065"/>
                        <a14:backgroundMark x1="87384" y1="57609" x2="86219" y2="57065"/>
                        <a14:backgroundMark x1="86356" y1="57065" x2="86322" y2="57065"/>
                        <a14:backgroundMark x1="86904" y1="58152" x2="86253" y2="57065"/>
                        <a14:backgroundMark x1="86733" y1="57065" x2="86322" y2="57065"/>
                        <a14:backgroundMark x1="84505" y1="55435" x2="84710" y2="56522"/>
                        <a14:backgroundMark x1="87179" y1="46377" x2="89750" y2="47826"/>
                        <a14:backgroundMark x1="87761" y1="45471" x2="89201" y2="45471"/>
                        <a14:backgroundMark x1="88138" y1="50000" x2="88721" y2="50000"/>
                        <a14:backgroundMark x1="90333" y1="48913" x2="88824" y2="43841"/>
                        <a14:backgroundMark x1="87213" y1="40399" x2="90333" y2="43841"/>
                        <a14:backgroundMark x1="90778" y1="42391" x2="89475" y2="42391"/>
                        <a14:backgroundMark x1="90127" y1="44384" x2="89647" y2="46558"/>
                        <a14:backgroundMark x1="87110" y1="40399" x2="87110" y2="40399"/>
                        <a14:backgroundMark x1="88618" y1="40580" x2="90435" y2="44928"/>
                        <a14:backgroundMark x1="94309" y1="59964" x2="94309" y2="61957"/>
                        <a14:backgroundMark x1="94515" y1="61957" x2="94241" y2="63587"/>
                        <a14:backgroundMark x1="90812" y1="43478" x2="90710" y2="41848"/>
                        <a14:backgroundMark x1="90538" y1="41848" x2="89853" y2="41848"/>
                        <a14:backgroundMark x1="90504" y1="41848" x2="89853" y2="40942"/>
                        <a14:backgroundMark x1="90161" y1="41304" x2="90607" y2="41304"/>
                        <a14:backgroundMark x1="90881" y1="42391" x2="90538" y2="41304"/>
                        <a14:backgroundMark x1="90058" y1="41304" x2="90607" y2="41304"/>
                        <a14:backgroundMark x1="88344" y1="41486" x2="87213" y2="4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75" y="6318872"/>
            <a:ext cx="1685925" cy="319036"/>
          </a:xfrm>
          <a:prstGeom prst="rect">
            <a:avLst/>
          </a:prstGeom>
        </p:spPr>
      </p:pic>
      <p:sp>
        <p:nvSpPr>
          <p:cNvPr id="11" name="textruta 9">
            <a:extLst>
              <a:ext uri="{FF2B5EF4-FFF2-40B4-BE49-F238E27FC236}">
                <a16:creationId xmlns:a16="http://schemas.microsoft.com/office/drawing/2014/main" id="{2CAA1E52-1B6B-4E90-BDCC-5329D6CC422F}"/>
              </a:ext>
            </a:extLst>
          </p:cNvPr>
          <p:cNvSpPr txBox="1"/>
          <p:nvPr userDrawn="1"/>
        </p:nvSpPr>
        <p:spPr>
          <a:xfrm>
            <a:off x="1080000" y="6370668"/>
            <a:ext cx="57786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/>
                </a:solidFill>
              </a:rPr>
              <a:t>ERA-NET </a:t>
            </a:r>
            <a:r>
              <a:rPr lang="en-US" sz="800" b="1" dirty="0" err="1">
                <a:solidFill>
                  <a:schemeClr val="accent5"/>
                </a:solidFill>
              </a:rPr>
              <a:t>Cofund</a:t>
            </a:r>
            <a:r>
              <a:rPr lang="en-US" sz="800" b="1" dirty="0">
                <a:solidFill>
                  <a:schemeClr val="accent5"/>
                </a:solidFill>
              </a:rPr>
              <a:t> Urban Accessibility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209075626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40000" y="1188000"/>
            <a:ext cx="11124000" cy="756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33400" y="2520000"/>
            <a:ext cx="11124000" cy="347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"/>
          </p:nvPr>
        </p:nvSpPr>
        <p:spPr>
          <a:xfrm>
            <a:off x="540000" y="63000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5"/>
                </a:solidFill>
              </a:defRPr>
            </a:lvl1pPr>
          </a:lstStyle>
          <a:p>
            <a:fld id="{48B90412-FB5A-4F66-BFB7-963B605F1F6D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0" y="216000"/>
            <a:ext cx="1098000" cy="1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0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36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32323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32323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2323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2323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32323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32323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3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diagramLayout" Target="../diagrams/layout2.xml"/><Relationship Id="rId17" Type="http://schemas.openxmlformats.org/officeDocument/2006/relationships/image" Target="../media/image36.gif"/><Relationship Id="rId2" Type="http://schemas.openxmlformats.org/officeDocument/2006/relationships/image" Target="../media/image46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diagramData" Target="../diagrams/data2.xml"/><Relationship Id="rId5" Type="http://schemas.openxmlformats.org/officeDocument/2006/relationships/image" Target="../media/image49.png"/><Relationship Id="rId15" Type="http://schemas.microsoft.com/office/2007/relationships/diagramDrawing" Target="../diagrams/drawing2.xml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4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12" Type="http://schemas.openxmlformats.org/officeDocument/2006/relationships/image" Target="../media/image3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33.jpe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jpeg"/><Relationship Id="rId12" Type="http://schemas.openxmlformats.org/officeDocument/2006/relationships/image" Target="../media/image36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openxmlformats.org/officeDocument/2006/relationships/image" Target="../media/image61.svg"/><Relationship Id="rId5" Type="http://schemas.openxmlformats.org/officeDocument/2006/relationships/diagramColors" Target="../diagrams/colors3.xml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6.gif"/><Relationship Id="rId4" Type="http://schemas.openxmlformats.org/officeDocument/2006/relationships/image" Target="../media/image6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33.jpeg"/><Relationship Id="rId7" Type="http://schemas.openxmlformats.org/officeDocument/2006/relationships/hyperlink" Target="https://pixabay.com/en/freight-train-gleise-train-seemed-1640353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g"/><Relationship Id="rId11" Type="http://schemas.openxmlformats.org/officeDocument/2006/relationships/image" Target="../media/image34.png"/><Relationship Id="rId5" Type="http://schemas.openxmlformats.org/officeDocument/2006/relationships/hyperlink" Target="https://scalaenne.wordpress.com/2016/03/19/treni-ad-alta-frequentazione-taf-a-doppio-piano-ale-426le-736ale-506-fs-ea-761eb-990eb-760-fnm/" TargetMode="External"/><Relationship Id="rId10" Type="http://schemas.openxmlformats.org/officeDocument/2006/relationships/image" Target="../media/image36.gif"/><Relationship Id="rId4" Type="http://schemas.openxmlformats.org/officeDocument/2006/relationships/image" Target="../media/image68.jpg"/><Relationship Id="rId9" Type="http://schemas.openxmlformats.org/officeDocument/2006/relationships/hyperlink" Target="https://www.youtube.com/watch?v=qdxkIRuYb6Q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4.png"/><Relationship Id="rId5" Type="http://schemas.openxmlformats.org/officeDocument/2006/relationships/image" Target="../media/image33.jpeg"/><Relationship Id="rId10" Type="http://schemas.openxmlformats.org/officeDocument/2006/relationships/image" Target="../media/image34.png"/><Relationship Id="rId4" Type="http://schemas.openxmlformats.org/officeDocument/2006/relationships/hyperlink" Target="mailto:fceo@bane.dk" TargetMode="External"/><Relationship Id="rId9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3.jpg"/><Relationship Id="rId7" Type="http://schemas.openxmlformats.org/officeDocument/2006/relationships/image" Target="../media/image36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orsksonen.com/fordel-og-ulempe/" TargetMode="External"/><Relationship Id="rId5" Type="http://schemas.openxmlformats.org/officeDocument/2006/relationships/image" Target="../media/image44.jpg"/><Relationship Id="rId4" Type="http://schemas.openxmlformats.org/officeDocument/2006/relationships/hyperlink" Target="https://www.peoplematters.in/blog/performance-management/the-art-of-dealing-with-appraisal-negotiation-2146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gif"/><Relationship Id="rId5" Type="http://schemas.openxmlformats.org/officeDocument/2006/relationships/image" Target="../media/image33.jpe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05603-C44A-4975-8230-A5EE7FF8C2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Introduction</a:t>
            </a:r>
            <a:r>
              <a:rPr lang="da-DK" dirty="0"/>
              <a:t> to SORTEDMOBILITY</a:t>
            </a:r>
            <a:endParaRPr lang="en-US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89660C2-8E6F-4A4A-AE72-BE1D3A1F0D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err="1"/>
              <a:t>RAILcph</a:t>
            </a:r>
            <a:r>
              <a:rPr lang="da-DK" dirty="0"/>
              <a:t> 2023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3DD3B08-5A60-4EFE-892C-0AD710C53D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Fabrizio Cerreto</a:t>
            </a:r>
            <a:endParaRPr lang="en-US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690D23F-9F76-414D-B507-B120055803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da-DK" dirty="0" err="1"/>
              <a:t>Rail</a:t>
            </a:r>
            <a:r>
              <a:rPr lang="da-DK" dirty="0"/>
              <a:t> Traffic Analyst, Capacity Development, Banedanmark</a:t>
            </a:r>
            <a:endParaRPr lang="en-US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C63E098-62F0-4FB7-BD77-F0B902E150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22/05/2023</a:t>
            </a:r>
            <a:endParaRPr lang="en-US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4284917-A773-4078-A3BD-6728F8F96D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-1496735" y="6630878"/>
            <a:ext cx="1472055" cy="22712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913A0AE-0822-49E6-84ED-C86B17100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8B6F15A8-01C3-45FD-956D-1A8479D33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1E5DCB0-9D53-4AF7-885A-008CCA2E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57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E3CB3A-3DFF-422E-9BA2-F51C191DE2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25584" r="24806" b="25850"/>
          <a:stretch/>
        </p:blipFill>
        <p:spPr>
          <a:xfrm>
            <a:off x="9598127" y="2853891"/>
            <a:ext cx="559912" cy="5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22C64-C8F3-46B2-A6AC-61A40608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Project </a:t>
            </a:r>
            <a:r>
              <a:rPr lang="da-DK" dirty="0" err="1"/>
              <a:t>members</a:t>
            </a:r>
            <a:endParaRPr lang="da-DK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0FD7EA7-C8ED-4E46-AC82-1A89DB8E65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9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effectLst/>
        </p:spPr>
      </p:pic>
      <p:pic>
        <p:nvPicPr>
          <p:cNvPr id="2050" name="Picture 2" descr="DTU Design Guide">
            <a:extLst>
              <a:ext uri="{FF2B5EF4-FFF2-40B4-BE49-F238E27FC236}">
                <a16:creationId xmlns:a16="http://schemas.microsoft.com/office/drawing/2014/main" id="{5D10F0A0-FA3C-4DB2-B308-C59F2DAB3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58" y="2322016"/>
            <a:ext cx="373125" cy="544193"/>
          </a:xfrm>
          <a:prstGeom prst="rect">
            <a:avLst/>
          </a:prstGeom>
          <a:solidFill>
            <a:schemeClr val="accent2">
              <a:alpha val="50196"/>
            </a:schemeClr>
          </a:solidFill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6936E52-6A27-4770-BC6F-3C7B7BF79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r="1403"/>
          <a:stretch/>
        </p:blipFill>
        <p:spPr bwMode="auto">
          <a:xfrm>
            <a:off x="9264352" y="2884807"/>
            <a:ext cx="1296143" cy="544193"/>
          </a:xfrm>
          <a:prstGeom prst="rect">
            <a:avLst/>
          </a:prstGeom>
          <a:solidFill>
            <a:schemeClr val="accent3">
              <a:alpha val="50196"/>
            </a:schemeClr>
          </a:solidFill>
        </p:spPr>
      </p:pic>
      <p:pic>
        <p:nvPicPr>
          <p:cNvPr id="2054" name="Picture 6" descr="Università tecnica di Delft - Wikipedia">
            <a:extLst>
              <a:ext uri="{FF2B5EF4-FFF2-40B4-BE49-F238E27FC236}">
                <a16:creationId xmlns:a16="http://schemas.microsoft.com/office/drawing/2014/main" id="{38636DFA-2DF1-4CD7-9F49-F31ADEAD6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698" y="3372035"/>
            <a:ext cx="845435" cy="330909"/>
          </a:xfrm>
          <a:prstGeom prst="rect">
            <a:avLst/>
          </a:prstGeom>
          <a:solidFill>
            <a:schemeClr val="accent2">
              <a:alpha val="50196"/>
            </a:schemeClr>
          </a:solidFill>
        </p:spPr>
      </p:pic>
      <p:pic>
        <p:nvPicPr>
          <p:cNvPr id="2058" name="Picture 10" descr="Philippe Basset MEMS &amp; NEMS's homepage">
            <a:extLst>
              <a:ext uri="{FF2B5EF4-FFF2-40B4-BE49-F238E27FC236}">
                <a16:creationId xmlns:a16="http://schemas.microsoft.com/office/drawing/2014/main" id="{7E451910-7F2B-4BEB-B7F6-662CC05DE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16667" r="12021" b="14200"/>
          <a:stretch/>
        </p:blipFill>
        <p:spPr bwMode="auto">
          <a:xfrm>
            <a:off x="8250247" y="4068199"/>
            <a:ext cx="932949" cy="416162"/>
          </a:xfrm>
          <a:prstGeom prst="rect">
            <a:avLst/>
          </a:prstGeom>
          <a:solidFill>
            <a:schemeClr val="accent2">
              <a:alpha val="50196"/>
            </a:schemeClr>
          </a:solidFill>
        </p:spPr>
      </p:pic>
      <p:pic>
        <p:nvPicPr>
          <p:cNvPr id="2060" name="Picture 12" descr="Société Nationale des Chemins de fer Français - Wikipedia">
            <a:extLst>
              <a:ext uri="{FF2B5EF4-FFF2-40B4-BE49-F238E27FC236}">
                <a16:creationId xmlns:a16="http://schemas.microsoft.com/office/drawing/2014/main" id="{8ECB7AE9-CBAB-435F-B593-C181F1DD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99" y="4493886"/>
            <a:ext cx="720541" cy="378885"/>
          </a:xfrm>
          <a:prstGeom prst="rect">
            <a:avLst/>
          </a:prstGeom>
          <a:solidFill>
            <a:schemeClr val="accent3">
              <a:alpha val="50196"/>
            </a:schemeClr>
          </a:solidFill>
        </p:spPr>
      </p:pic>
      <p:pic>
        <p:nvPicPr>
          <p:cNvPr id="2062" name="Picture 14" descr="AVVISO di chiusura definitiva passaggio a livello al Km 31+321 linea TO-MI  - Comune di Chivasso">
            <a:extLst>
              <a:ext uri="{FF2B5EF4-FFF2-40B4-BE49-F238E27FC236}">
                <a16:creationId xmlns:a16="http://schemas.microsoft.com/office/drawing/2014/main" id="{EB75654A-E0C8-4F7E-93D7-A21A800C6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7167" r="1416" b="25486"/>
          <a:stretch/>
        </p:blipFill>
        <p:spPr bwMode="auto">
          <a:xfrm>
            <a:off x="9878083" y="5555063"/>
            <a:ext cx="805643" cy="391905"/>
          </a:xfrm>
          <a:prstGeom prst="rect">
            <a:avLst/>
          </a:prstGeom>
          <a:solidFill>
            <a:schemeClr val="accent3">
              <a:alpha val="50196"/>
            </a:schemeClr>
          </a:solidFill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10F53382-172A-4B27-9B3C-A6FDCF5E0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98" b="-4352"/>
          <a:stretch/>
        </p:blipFill>
        <p:spPr bwMode="auto">
          <a:xfrm>
            <a:off x="9686774" y="4869772"/>
            <a:ext cx="617860" cy="707123"/>
          </a:xfrm>
          <a:prstGeom prst="rect">
            <a:avLst/>
          </a:prstGeom>
          <a:solidFill>
            <a:schemeClr val="accent2">
              <a:alpha val="50196"/>
            </a:schemeClr>
          </a:solidFill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3A8787-0ADB-4244-B46E-D027D02ED162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C31DF16A-CFC9-4CB0-9CCC-F7CF00447CF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4966243"/>
              </p:ext>
            </p:extLst>
          </p:nvPr>
        </p:nvGraphicFramePr>
        <p:xfrm>
          <a:off x="539750" y="1772817"/>
          <a:ext cx="5219700" cy="4239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0" name="Billede 19">
            <a:extLst>
              <a:ext uri="{FF2B5EF4-FFF2-40B4-BE49-F238E27FC236}">
                <a16:creationId xmlns:a16="http://schemas.microsoft.com/office/drawing/2014/main" id="{3FC30879-C62E-463C-AF9F-04F771FCD6F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5272017" y="6630878"/>
            <a:ext cx="1472055" cy="227122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9EAAD93-42DC-4CC4-AD2C-D7AC735F7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737FFAD-A76D-4F60-8780-954DD40ED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6AA8176-D7B5-4A4F-B867-B566FCA03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5E2FE77D-5602-4BEC-A03F-2593E8F6E6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4DF52FD2-7DD2-4530-9AC7-C8BDEFA917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3EF78415-AEDD-4017-8519-7E4E68F760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96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FE10F-26AD-4172-92AD-983236E7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Project </a:t>
            </a:r>
            <a:r>
              <a:rPr lang="da-DK" dirty="0" err="1"/>
              <a:t>structure</a:t>
            </a:r>
            <a:endParaRPr lang="en-US" dirty="0"/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D5071DDD-CEF7-4157-BB09-03C6DB52824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51074540"/>
              </p:ext>
            </p:extLst>
          </p:nvPr>
        </p:nvGraphicFramePr>
        <p:xfrm>
          <a:off x="7307263" y="2519363"/>
          <a:ext cx="4192235" cy="2595880"/>
        </p:xfrm>
        <a:graphic>
          <a:graphicData uri="http://schemas.openxmlformats.org/drawingml/2006/table">
            <a:tbl>
              <a:tblPr firstCol="1" bandRow="1">
                <a:tableStyleId>{0660B408-B3CF-4A94-85FC-2B1E0A45F4A2}</a:tableStyleId>
              </a:tblPr>
              <a:tblGrid>
                <a:gridCol w="748030">
                  <a:extLst>
                    <a:ext uri="{9D8B030D-6E8A-4147-A177-3AD203B41FA5}">
                      <a16:colId xmlns:a16="http://schemas.microsoft.com/office/drawing/2014/main" val="1266260624"/>
                    </a:ext>
                  </a:extLst>
                </a:gridCol>
                <a:gridCol w="3444205">
                  <a:extLst>
                    <a:ext uri="{9D8B030D-6E8A-4147-A177-3AD203B41FA5}">
                      <a16:colId xmlns:a16="http://schemas.microsoft.com/office/drawing/2014/main" val="2602179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dirty="0"/>
                        <a:t>WP1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Operational principles and KPI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345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/>
                        <a:t>WP2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dirty="0"/>
                        <a:t>Demand modeling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658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b="1" dirty="0"/>
                        <a:t>WP3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Self-</a:t>
                      </a:r>
                      <a:r>
                        <a:rPr lang="da-DK" sz="1600" dirty="0" err="1"/>
                        <a:t>organization</a:t>
                      </a:r>
                      <a:r>
                        <a:rPr lang="da-DK" sz="1600" dirty="0"/>
                        <a:t> </a:t>
                      </a:r>
                      <a:r>
                        <a:rPr lang="da-DK" sz="1600" dirty="0" err="1"/>
                        <a:t>algorithms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588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/>
                        <a:t>WP4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Railway simulation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40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/>
                        <a:t>WP5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dirty="0"/>
                        <a:t>Case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799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b="0" dirty="0"/>
                        <a:t>WP6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D</a:t>
                      </a:r>
                      <a:r>
                        <a:rPr lang="en-US" sz="1600" dirty="0" err="1"/>
                        <a:t>issemination</a:t>
                      </a:r>
                      <a:r>
                        <a:rPr lang="en-US" sz="1600" dirty="0"/>
                        <a:t> and 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71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b="0"/>
                        <a:t>WP7</a:t>
                      </a:r>
                      <a:endParaRPr lang="en-US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Management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2108"/>
                  </a:ext>
                </a:extLst>
              </a:tr>
            </a:tbl>
          </a:graphicData>
        </a:graphic>
      </p:graphicFrame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A6FC7F2E-5A38-47F1-BB65-F6C38F8816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136" r="172" b="-31962"/>
          <a:stretch/>
        </p:blipFill>
        <p:spPr>
          <a:xfrm>
            <a:off x="-1" y="0"/>
            <a:ext cx="7020000" cy="6858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F7D4F-2D32-4FD3-9800-99DA5D5C5E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11</a:t>
            </a:fld>
            <a:endParaRPr lang="da-DK"/>
          </a:p>
        </p:txBody>
      </p:sp>
      <p:pic>
        <p:nvPicPr>
          <p:cNvPr id="6" name="Picture 12" descr="Société Nationale des Chemins de fer Français - Wikipedia">
            <a:extLst>
              <a:ext uri="{FF2B5EF4-FFF2-40B4-BE49-F238E27FC236}">
                <a16:creationId xmlns:a16="http://schemas.microsoft.com/office/drawing/2014/main" id="{C2E7A516-3FB3-4160-A343-B6AC054BF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92" y="1566000"/>
            <a:ext cx="720541" cy="378885"/>
          </a:xfrm>
          <a:prstGeom prst="rect">
            <a:avLst/>
          </a:prstGeom>
        </p:spPr>
      </p:pic>
      <p:pic>
        <p:nvPicPr>
          <p:cNvPr id="11" name="Picture 2" descr="DTU Design Guide">
            <a:extLst>
              <a:ext uri="{FF2B5EF4-FFF2-40B4-BE49-F238E27FC236}">
                <a16:creationId xmlns:a16="http://schemas.microsoft.com/office/drawing/2014/main" id="{722B96D0-8ECA-4923-930F-3CE08B30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566000"/>
            <a:ext cx="373125" cy="544193"/>
          </a:xfrm>
          <a:prstGeom prst="rect">
            <a:avLst/>
          </a:prstGeom>
        </p:spPr>
      </p:pic>
      <p:pic>
        <p:nvPicPr>
          <p:cNvPr id="12" name="Picture 6" descr="Università tecnica di Delft - Wikipedia">
            <a:extLst>
              <a:ext uri="{FF2B5EF4-FFF2-40B4-BE49-F238E27FC236}">
                <a16:creationId xmlns:a16="http://schemas.microsoft.com/office/drawing/2014/main" id="{E5140994-7803-44DF-95A6-64BC9ABE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57" y="2852936"/>
            <a:ext cx="845435" cy="330909"/>
          </a:xfrm>
          <a:prstGeom prst="rect">
            <a:avLst/>
          </a:prstGeom>
        </p:spPr>
      </p:pic>
      <p:pic>
        <p:nvPicPr>
          <p:cNvPr id="13" name="Picture 10" descr="Philippe Basset MEMS &amp; NEMS's homepage">
            <a:extLst>
              <a:ext uri="{FF2B5EF4-FFF2-40B4-BE49-F238E27FC236}">
                <a16:creationId xmlns:a16="http://schemas.microsoft.com/office/drawing/2014/main" id="{4076F8BB-1B26-4C20-87B4-47661C809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16667" r="12021" b="14200"/>
          <a:stretch/>
        </p:blipFill>
        <p:spPr bwMode="auto">
          <a:xfrm>
            <a:off x="3020712" y="3173446"/>
            <a:ext cx="771032" cy="343935"/>
          </a:xfrm>
          <a:prstGeom prst="rect">
            <a:avLst/>
          </a:prstGeom>
        </p:spPr>
      </p:pic>
      <p:pic>
        <p:nvPicPr>
          <p:cNvPr id="15" name="Picture 14" descr="AVVISO di chiusura definitiva passaggio a livello al Km 31+321 linea TO-MI  - Comune di Chivasso">
            <a:extLst>
              <a:ext uri="{FF2B5EF4-FFF2-40B4-BE49-F238E27FC236}">
                <a16:creationId xmlns:a16="http://schemas.microsoft.com/office/drawing/2014/main" id="{E612893F-41B3-46A8-BDEA-A50A65BBC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7167" r="1416" b="25486"/>
          <a:stretch/>
        </p:blipFill>
        <p:spPr bwMode="auto">
          <a:xfrm>
            <a:off x="2178340" y="3872867"/>
            <a:ext cx="605292" cy="294444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C51FE44-E76C-4C1D-8288-F142C0C2E9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25584" r="24806" b="25850"/>
          <a:stretch/>
        </p:blipFill>
        <p:spPr>
          <a:xfrm>
            <a:off x="4007768" y="1566000"/>
            <a:ext cx="559912" cy="5400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41F2961-3228-415A-8982-7155979A14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25584" r="24806" b="25850"/>
          <a:stretch/>
        </p:blipFill>
        <p:spPr>
          <a:xfrm>
            <a:off x="1199456" y="3817234"/>
            <a:ext cx="420670" cy="405710"/>
          </a:xfrm>
          <a:prstGeom prst="rect">
            <a:avLst/>
          </a:prstGeom>
        </p:spPr>
      </p:pic>
      <p:pic>
        <p:nvPicPr>
          <p:cNvPr id="19" name="Picture 12" descr="Société Nationale des Chemins de fer Français - Wikipedia">
            <a:extLst>
              <a:ext uri="{FF2B5EF4-FFF2-40B4-BE49-F238E27FC236}">
                <a16:creationId xmlns:a16="http://schemas.microsoft.com/office/drawing/2014/main" id="{B72E9AFE-61AD-4FE5-9014-E34FCF0FF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555" y="3877758"/>
            <a:ext cx="541353" cy="28466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D4131D-C3DF-411B-AC0F-4F81981001E7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6">
            <a:extLst>
              <a:ext uri="{FF2B5EF4-FFF2-40B4-BE49-F238E27FC236}">
                <a16:creationId xmlns:a16="http://schemas.microsoft.com/office/drawing/2014/main" id="{DED91B00-71A1-4301-A457-26CD63365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98" b="-4352"/>
          <a:stretch/>
        </p:blipFill>
        <p:spPr bwMode="auto">
          <a:xfrm>
            <a:off x="4063790" y="2885414"/>
            <a:ext cx="617860" cy="707123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10D26B2E-963D-420D-A031-C6C3749087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6136113" y="6630878"/>
            <a:ext cx="1472055" cy="227122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17F0345-FF09-4C2F-A898-ABDA48A87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D70CE0F-5A5C-4F28-AF8B-83A47D380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6AAA4EA-2B72-440F-A0B1-CC0BEA7E9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53CEDC59-5553-4071-8B9F-12C059E706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56E8B562-5B7A-4A55-8A13-A9579477AC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CF137194-EB6A-4807-9D23-BC1041F4AF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7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E3E1B4A2-D844-40C2-8898-8D60AE5BE38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66953751"/>
              </p:ext>
            </p:extLst>
          </p:nvPr>
        </p:nvGraphicFramePr>
        <p:xfrm>
          <a:off x="6472238" y="2519361"/>
          <a:ext cx="5180012" cy="3645940"/>
        </p:xfrm>
        <a:graphic>
          <a:graphicData uri="http://schemas.openxmlformats.org/drawingml/2006/table">
            <a:tbl>
              <a:tblPr firstCol="1" bandRow="1">
                <a:tableStyleId>{0660B408-B3CF-4A94-85FC-2B1E0A45F4A2}</a:tableStyleId>
              </a:tblPr>
              <a:tblGrid>
                <a:gridCol w="924281">
                  <a:extLst>
                    <a:ext uri="{9D8B030D-6E8A-4147-A177-3AD203B41FA5}">
                      <a16:colId xmlns:a16="http://schemas.microsoft.com/office/drawing/2014/main" val="1266260624"/>
                    </a:ext>
                  </a:extLst>
                </a:gridCol>
                <a:gridCol w="4255731">
                  <a:extLst>
                    <a:ext uri="{9D8B030D-6E8A-4147-A177-3AD203B41FA5}">
                      <a16:colId xmlns:a16="http://schemas.microsoft.com/office/drawing/2014/main" val="2602179229"/>
                    </a:ext>
                  </a:extLst>
                </a:gridCol>
              </a:tblGrid>
              <a:tr h="72918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Operational principles and KPI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345535"/>
                  </a:ext>
                </a:extLst>
              </a:tr>
              <a:tr h="72918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dirty="0"/>
                        <a:t>Demand modeling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2658390"/>
                  </a:ext>
                </a:extLst>
              </a:tr>
              <a:tr h="729188">
                <a:tc>
                  <a:txBody>
                    <a:bodyPr/>
                    <a:lstStyle/>
                    <a:p>
                      <a:endParaRPr lang="en-US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Self-</a:t>
                      </a:r>
                      <a:r>
                        <a:rPr lang="da-DK" sz="1600" dirty="0" err="1"/>
                        <a:t>organization</a:t>
                      </a:r>
                      <a:r>
                        <a:rPr lang="da-DK" sz="1600" dirty="0"/>
                        <a:t> </a:t>
                      </a:r>
                      <a:r>
                        <a:rPr lang="da-DK" sz="1600" dirty="0" err="1"/>
                        <a:t>algorithms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0588336"/>
                  </a:ext>
                </a:extLst>
              </a:tr>
              <a:tr h="72918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Railway simulation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3404209"/>
                  </a:ext>
                </a:extLst>
              </a:tr>
              <a:tr h="72918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dirty="0"/>
                        <a:t>Case studies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6799708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5D1B013-F53A-438B-89FA-65FA45A9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Timeline and status</a:t>
            </a:r>
            <a:endParaRPr lang="en-US" dirty="0"/>
          </a:p>
        </p:txBody>
      </p:sp>
      <p:graphicFrame>
        <p:nvGraphicFramePr>
          <p:cNvPr id="17" name="Pladsholder til indhold 16">
            <a:extLst>
              <a:ext uri="{FF2B5EF4-FFF2-40B4-BE49-F238E27FC236}">
                <a16:creationId xmlns:a16="http://schemas.microsoft.com/office/drawing/2014/main" id="{BCF3528E-6204-4433-9334-5D2BE783382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36565731"/>
              </p:ext>
            </p:extLst>
          </p:nvPr>
        </p:nvGraphicFramePr>
        <p:xfrm>
          <a:off x="539750" y="2519363"/>
          <a:ext cx="5219700" cy="3492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79160FD-2D68-4976-96E5-12C4CAD4CE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12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75886AB-1BD0-4040-91C9-C34F5326F5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6600056" y="6630878"/>
            <a:ext cx="1472055" cy="227122"/>
          </a:xfrm>
          <a:prstGeom prst="rect">
            <a:avLst/>
          </a:prstGeom>
        </p:spPr>
      </p:pic>
      <p:cxnSp>
        <p:nvCxnSpPr>
          <p:cNvPr id="6" name="Straight Connector 14">
            <a:extLst>
              <a:ext uri="{FF2B5EF4-FFF2-40B4-BE49-F238E27FC236}">
                <a16:creationId xmlns:a16="http://schemas.microsoft.com/office/drawing/2014/main" id="{E3E70D34-89C6-4F74-9B77-71D7E4D16FB7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Fuldført med massiv udfyldning">
            <a:extLst>
              <a:ext uri="{FF2B5EF4-FFF2-40B4-BE49-F238E27FC236}">
                <a16:creationId xmlns:a16="http://schemas.microsoft.com/office/drawing/2014/main" id="{4B3528C4-2C95-4288-832D-1112BEA2D9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44072" y="2599728"/>
            <a:ext cx="469232" cy="469232"/>
          </a:xfrm>
          <a:prstGeom prst="rect">
            <a:avLst/>
          </a:prstGeom>
        </p:spPr>
      </p:pic>
      <p:pic>
        <p:nvPicPr>
          <p:cNvPr id="11" name="Grafik 10" descr="Bygger mur kontur">
            <a:extLst>
              <a:ext uri="{FF2B5EF4-FFF2-40B4-BE49-F238E27FC236}">
                <a16:creationId xmlns:a16="http://schemas.microsoft.com/office/drawing/2014/main" id="{2D34EC8F-DDA3-41DD-B433-1A7CF71720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44072" y="3319808"/>
            <a:ext cx="469232" cy="469232"/>
          </a:xfrm>
          <a:prstGeom prst="rect">
            <a:avLst/>
          </a:prstGeom>
        </p:spPr>
      </p:pic>
      <p:pic>
        <p:nvPicPr>
          <p:cNvPr id="14" name="Grafik 13" descr="Bygger mur kontur">
            <a:extLst>
              <a:ext uri="{FF2B5EF4-FFF2-40B4-BE49-F238E27FC236}">
                <a16:creationId xmlns:a16="http://schemas.microsoft.com/office/drawing/2014/main" id="{E27FC763-D791-432F-B46B-B9CF1A500B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44072" y="4077072"/>
            <a:ext cx="469232" cy="469232"/>
          </a:xfrm>
          <a:prstGeom prst="rect">
            <a:avLst/>
          </a:prstGeom>
        </p:spPr>
      </p:pic>
      <p:pic>
        <p:nvPicPr>
          <p:cNvPr id="15" name="Grafik 14" descr="Bygger mur kontur">
            <a:extLst>
              <a:ext uri="{FF2B5EF4-FFF2-40B4-BE49-F238E27FC236}">
                <a16:creationId xmlns:a16="http://schemas.microsoft.com/office/drawing/2014/main" id="{01493224-8A4B-42F8-A80D-DEAE6ABFD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44072" y="4759968"/>
            <a:ext cx="469232" cy="469232"/>
          </a:xfrm>
          <a:prstGeom prst="rect">
            <a:avLst/>
          </a:prstGeom>
        </p:spPr>
      </p:pic>
      <p:pic>
        <p:nvPicPr>
          <p:cNvPr id="16" name="Grafik 15" descr="Fuldført med massiv udfyldning">
            <a:extLst>
              <a:ext uri="{FF2B5EF4-FFF2-40B4-BE49-F238E27FC236}">
                <a16:creationId xmlns:a16="http://schemas.microsoft.com/office/drawing/2014/main" id="{3A1E1C64-A2CC-4912-A2B2-BF1B89CCCD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44072" y="5552056"/>
            <a:ext cx="469232" cy="46923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E1C10A3-3854-4838-A8E7-1A2EA025D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70B4462-3280-4FA2-9D71-EB11F540B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02A0F44-6D51-4638-86C3-CAC1FB4A5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1EA07C15-E65E-4856-826B-7D47D81359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02A650E9-B3D5-43A1-8112-6D357C7F29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2AA3B082-8679-4AB9-B0AA-91110DEA45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4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4F2476-CCB8-48A7-926F-8717D7A183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Case studies</a:t>
            </a:r>
            <a:endParaRPr lang="en-US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FEAAE7B-B6EA-4AC1-AF22-B96896612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6816080" y="6630878"/>
            <a:ext cx="1472055" cy="227122"/>
          </a:xfrm>
          <a:prstGeom prst="rect">
            <a:avLst/>
          </a:prstGeom>
        </p:spPr>
      </p:pic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FD15EA8D-9AE2-4421-9643-EA54B217990D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A8DEBE0A-2119-4A7B-852C-4255AE99C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17C1E5E-22FD-4B8D-9AA7-11A48DD26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BC1F4BC-5C59-4FC7-AB88-B1AA8C435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86B3B25-B136-42EF-99EA-3F61BEC59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4DFFED8-11E3-43B5-8F8B-B87F7404B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743C2802-0E55-4C62-9E66-9E8E7D9CC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05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18D74732-CB40-4CDC-93D0-4733CDF6A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72" y="1769191"/>
            <a:ext cx="234582" cy="234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4D0A90-8512-42E7-AF29-547C17B6F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France</a:t>
            </a:r>
            <a:endParaRPr lang="en-US" dirty="0"/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id="{6AE47A5B-7290-4798-9B48-9BA589B0B4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7977" r="7977"/>
          <a:stretch/>
        </p:blipFill>
        <p:spPr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3DC72-C96C-4820-AA95-E37D60CA48E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14</a:t>
            </a:fld>
            <a:endParaRPr lang="da-DK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30D28F-6BF0-4C98-8828-031EF4246917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8DFE6DDE-55C9-4D78-95E5-F2BFAD5841F1}"/>
              </a:ext>
            </a:extLst>
          </p:cNvPr>
          <p:cNvSpPr>
            <a:spLocks noChangeAspect="1"/>
          </p:cNvSpPr>
          <p:nvPr/>
        </p:nvSpPr>
        <p:spPr>
          <a:xfrm>
            <a:off x="479376" y="1555152"/>
            <a:ext cx="540000" cy="5400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adsholder til indhold 22">
            <a:extLst>
              <a:ext uri="{FF2B5EF4-FFF2-40B4-BE49-F238E27FC236}">
                <a16:creationId xmlns:a16="http://schemas.microsoft.com/office/drawing/2014/main" id="{13DCFAF7-DD40-4910-8022-0F9F237595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i="0" u="sng" strike="noStrike" baseline="0" dirty="0">
                <a:latin typeface="CMSS8"/>
              </a:rPr>
              <a:t>Guingamp – Paimpol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366156E-2BC4-447C-B1CB-16A629F79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7864305" y="6630878"/>
            <a:ext cx="1472055" cy="22712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EDAA748-8876-4A23-A28B-E0D834135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ADDFE84-A550-4A3B-BB26-CE43F5206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9A9B21F-37B3-4F01-A1AE-B306A103A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A33DF11B-67C5-4E67-8731-DEC331BE6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B2EB01C1-2B8F-454E-B503-9F23EFB0F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D1BA6036-3509-4B8B-A74B-9AD752FC4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8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0A90-8512-42E7-AF29-547C17B6F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France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3DC72-C96C-4820-AA95-E37D60CA48E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15</a:t>
            </a:fld>
            <a:endParaRPr lang="da-DK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30D28F-6BF0-4C98-8828-031EF4246917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5">
            <a:extLst>
              <a:ext uri="{FF2B5EF4-FFF2-40B4-BE49-F238E27FC236}">
                <a16:creationId xmlns:a16="http://schemas.microsoft.com/office/drawing/2014/main" id="{2F79B7C1-7A9B-48EB-9118-8F5D9C15DD50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7307263" y="2519363"/>
            <a:ext cx="4321175" cy="19902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i="0" u="sng" strike="noStrike" baseline="0" dirty="0">
                <a:latin typeface="CMSS8"/>
              </a:rPr>
              <a:t>Guingamp – Paimpol</a:t>
            </a:r>
          </a:p>
          <a:p>
            <a:endParaRPr lang="en-US" dirty="0"/>
          </a:p>
          <a:p>
            <a:r>
              <a:rPr lang="en-US" dirty="0"/>
              <a:t>Single track</a:t>
            </a:r>
          </a:p>
          <a:p>
            <a:r>
              <a:rPr lang="en-US" dirty="0"/>
              <a:t>Low traffic volume</a:t>
            </a:r>
          </a:p>
          <a:p>
            <a:r>
              <a:rPr lang="en-US" dirty="0"/>
              <a:t>Local traffic</a:t>
            </a:r>
          </a:p>
        </p:txBody>
      </p:sp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BC525F28-ABB2-4723-B9F6-5A61C32072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53" b="1153"/>
          <a:stretch>
            <a:fillRect/>
          </a:stretch>
        </p:blipFill>
        <p:spPr>
          <a:xfrm>
            <a:off x="0" y="0"/>
            <a:ext cx="7019925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0D01A70-C399-4888-99F6-25F2422C7A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8656393" y="6630878"/>
            <a:ext cx="1472055" cy="22712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A60DDE3-42BC-46E1-9118-F5BA6DB98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AED7157-795F-4EBE-A404-B602F185A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01AE1CC-5629-4CC8-850E-C77A2DD5A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33BAA221-7B49-4C8D-A556-0313CCE0F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71D30FB5-A9A7-43BE-ABCF-AFDFF2CFF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8035F3F0-267C-4271-8499-5EB26BFBA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58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248E39AB-891F-41CF-BA72-3C27A8704D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16</a:t>
            </a:fld>
            <a:endParaRPr lang="da-DK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F17FA5DC-AAFD-48BD-A673-230E7D51A64B}"/>
              </a:ext>
            </a:extLst>
          </p:cNvPr>
          <p:cNvGrpSpPr/>
          <p:nvPr/>
        </p:nvGrpSpPr>
        <p:grpSpPr>
          <a:xfrm>
            <a:off x="53087" y="1618386"/>
            <a:ext cx="11833570" cy="1388850"/>
            <a:chOff x="53087" y="1618386"/>
            <a:chExt cx="11833570" cy="1388850"/>
          </a:xfrm>
        </p:grpSpPr>
        <p:cxnSp>
          <p:nvCxnSpPr>
            <p:cNvPr id="4" name="Connecteur droit 107">
              <a:extLst>
                <a:ext uri="{FF2B5EF4-FFF2-40B4-BE49-F238E27FC236}">
                  <a16:creationId xmlns:a16="http://schemas.microsoft.com/office/drawing/2014/main" id="{5FF0AF5C-10CD-4945-BB8B-1362B17EAFC4}"/>
                </a:ext>
              </a:extLst>
            </p:cNvPr>
            <p:cNvCxnSpPr/>
            <p:nvPr/>
          </p:nvCxnSpPr>
          <p:spPr>
            <a:xfrm>
              <a:off x="228601" y="2588862"/>
              <a:ext cx="11391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6329F1B1-AFBC-4DDC-BA44-84A81026EB2B}"/>
                </a:ext>
              </a:extLst>
            </p:cNvPr>
            <p:cNvSpPr/>
            <p:nvPr/>
          </p:nvSpPr>
          <p:spPr>
            <a:xfrm>
              <a:off x="4155077" y="2476011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Connecteur droit 108">
              <a:extLst>
                <a:ext uri="{FF2B5EF4-FFF2-40B4-BE49-F238E27FC236}">
                  <a16:creationId xmlns:a16="http://schemas.microsoft.com/office/drawing/2014/main" id="{6B309A1D-6C64-4C1F-A485-E362179ED53F}"/>
                </a:ext>
              </a:extLst>
            </p:cNvPr>
            <p:cNvCxnSpPr/>
            <p:nvPr/>
          </p:nvCxnSpPr>
          <p:spPr>
            <a:xfrm>
              <a:off x="4953000" y="2580514"/>
              <a:ext cx="365760" cy="42672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cteur droit 109">
              <a:extLst>
                <a:ext uri="{FF2B5EF4-FFF2-40B4-BE49-F238E27FC236}">
                  <a16:creationId xmlns:a16="http://schemas.microsoft.com/office/drawing/2014/main" id="{F5AE9C26-46EA-4BC7-A678-8AD72ED0B793}"/>
                </a:ext>
              </a:extLst>
            </p:cNvPr>
            <p:cNvCxnSpPr>
              <a:cxnSpLocks/>
            </p:cNvCxnSpPr>
            <p:nvPr/>
          </p:nvCxnSpPr>
          <p:spPr>
            <a:xfrm>
              <a:off x="5318760" y="3007235"/>
              <a:ext cx="103632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necteur droit 110">
              <a:extLst>
                <a:ext uri="{FF2B5EF4-FFF2-40B4-BE49-F238E27FC236}">
                  <a16:creationId xmlns:a16="http://schemas.microsoft.com/office/drawing/2014/main" id="{21CB4D59-63D7-4814-A097-7D3A9BD069A2}"/>
                </a:ext>
              </a:extLst>
            </p:cNvPr>
            <p:cNvCxnSpPr/>
            <p:nvPr/>
          </p:nvCxnSpPr>
          <p:spPr>
            <a:xfrm flipV="1">
              <a:off x="6355080" y="2580514"/>
              <a:ext cx="411480" cy="42672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eur droit 111">
              <a:extLst>
                <a:ext uri="{FF2B5EF4-FFF2-40B4-BE49-F238E27FC236}">
                  <a16:creationId xmlns:a16="http://schemas.microsoft.com/office/drawing/2014/main" id="{806B73D7-A64D-4A3B-A089-8AB2407202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2281" y="2062358"/>
              <a:ext cx="228057" cy="52650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112">
              <a:extLst>
                <a:ext uri="{FF2B5EF4-FFF2-40B4-BE49-F238E27FC236}">
                  <a16:creationId xmlns:a16="http://schemas.microsoft.com/office/drawing/2014/main" id="{22179E71-51BC-458F-BD5C-D48C3F21B54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0338" y="2062357"/>
              <a:ext cx="75220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779AB26-4C8D-4340-B201-0033F6FDA687}"/>
                </a:ext>
              </a:extLst>
            </p:cNvPr>
            <p:cNvSpPr/>
            <p:nvPr/>
          </p:nvSpPr>
          <p:spPr>
            <a:xfrm>
              <a:off x="1914790" y="2476011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AFD8B76-93E1-4B33-92FB-7FB6EEE0C5AD}"/>
                </a:ext>
              </a:extLst>
            </p:cNvPr>
            <p:cNvSpPr/>
            <p:nvPr/>
          </p:nvSpPr>
          <p:spPr>
            <a:xfrm>
              <a:off x="2627882" y="2471653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88C6672-6D3B-4968-A904-1318D0F184BF}"/>
                </a:ext>
              </a:extLst>
            </p:cNvPr>
            <p:cNvSpPr/>
            <p:nvPr/>
          </p:nvSpPr>
          <p:spPr>
            <a:xfrm>
              <a:off x="7284174" y="2471652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D41078B-8DBE-46D1-9779-B14181F4AF0B}"/>
                </a:ext>
              </a:extLst>
            </p:cNvPr>
            <p:cNvSpPr/>
            <p:nvPr/>
          </p:nvSpPr>
          <p:spPr>
            <a:xfrm>
              <a:off x="3353837" y="2477752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73D5A86-06F9-4E7B-8387-BA0975C7D3DD}"/>
                </a:ext>
              </a:extLst>
            </p:cNvPr>
            <p:cNvSpPr/>
            <p:nvPr/>
          </p:nvSpPr>
          <p:spPr>
            <a:xfrm>
              <a:off x="8742323" y="2471651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CBED9BE7-425E-45B2-AC5F-BC82B5BD12CB}"/>
                </a:ext>
              </a:extLst>
            </p:cNvPr>
            <p:cNvSpPr/>
            <p:nvPr/>
          </p:nvSpPr>
          <p:spPr>
            <a:xfrm>
              <a:off x="9611547" y="2471648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25">
              <a:extLst>
                <a:ext uri="{FF2B5EF4-FFF2-40B4-BE49-F238E27FC236}">
                  <a16:creationId xmlns:a16="http://schemas.microsoft.com/office/drawing/2014/main" id="{63AE3374-E2FB-478D-B3D4-CB4B9C1AD95D}"/>
                </a:ext>
              </a:extLst>
            </p:cNvPr>
            <p:cNvSpPr/>
            <p:nvPr/>
          </p:nvSpPr>
          <p:spPr>
            <a:xfrm>
              <a:off x="5318760" y="2193602"/>
              <a:ext cx="1036320" cy="326579"/>
            </a:xfrm>
            <a:prstGeom prst="rect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r>
                <a:rPr lang="fr-FR" sz="1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Pontrieux</a:t>
              </a:r>
            </a:p>
          </p:txBody>
        </p:sp>
        <p:sp>
          <p:nvSpPr>
            <p:cNvPr id="18" name="Rectangle 127">
              <a:extLst>
                <a:ext uri="{FF2B5EF4-FFF2-40B4-BE49-F238E27FC236}">
                  <a16:creationId xmlns:a16="http://schemas.microsoft.com/office/drawing/2014/main" id="{D5099601-AA98-4936-819B-D55D33C19692}"/>
                </a:ext>
              </a:extLst>
            </p:cNvPr>
            <p:cNvSpPr/>
            <p:nvPr/>
          </p:nvSpPr>
          <p:spPr>
            <a:xfrm>
              <a:off x="10850337" y="1618386"/>
              <a:ext cx="1036320" cy="326579"/>
            </a:xfrm>
            <a:prstGeom prst="rect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r>
                <a:rPr lang="fr-FR" sz="1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Paimpol</a:t>
              </a:r>
            </a:p>
          </p:txBody>
        </p:sp>
        <p:cxnSp>
          <p:nvCxnSpPr>
            <p:cNvPr id="19" name="Connecteur droit 128">
              <a:extLst>
                <a:ext uri="{FF2B5EF4-FFF2-40B4-BE49-F238E27FC236}">
                  <a16:creationId xmlns:a16="http://schemas.microsoft.com/office/drawing/2014/main" id="{DD9C5F46-F397-4220-8E8C-ACAECA25E1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5299" y="2208387"/>
              <a:ext cx="172863" cy="380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34">
              <a:extLst>
                <a:ext uri="{FF2B5EF4-FFF2-40B4-BE49-F238E27FC236}">
                  <a16:creationId xmlns:a16="http://schemas.microsoft.com/office/drawing/2014/main" id="{F4B8D329-6262-4B05-B586-5852613735C2}"/>
                </a:ext>
              </a:extLst>
            </p:cNvPr>
            <p:cNvSpPr/>
            <p:nvPr/>
          </p:nvSpPr>
          <p:spPr>
            <a:xfrm>
              <a:off x="53087" y="2651851"/>
              <a:ext cx="1036320" cy="326579"/>
            </a:xfrm>
            <a:prstGeom prst="rect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r>
                <a:rPr lang="fr-FR" sz="1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Guingamp</a:t>
              </a:r>
            </a:p>
          </p:txBody>
        </p:sp>
        <p:cxnSp>
          <p:nvCxnSpPr>
            <p:cNvPr id="21" name="Connecteur droit 135">
              <a:extLst>
                <a:ext uri="{FF2B5EF4-FFF2-40B4-BE49-F238E27FC236}">
                  <a16:creationId xmlns:a16="http://schemas.microsoft.com/office/drawing/2014/main" id="{47C6AF5F-B46D-47B4-9790-16CD667CF9C5}"/>
                </a:ext>
              </a:extLst>
            </p:cNvPr>
            <p:cNvCxnSpPr>
              <a:cxnSpLocks/>
            </p:cNvCxnSpPr>
            <p:nvPr/>
          </p:nvCxnSpPr>
          <p:spPr>
            <a:xfrm>
              <a:off x="213879" y="2223734"/>
              <a:ext cx="3414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ZoneTexte 136">
              <a:extLst>
                <a:ext uri="{FF2B5EF4-FFF2-40B4-BE49-F238E27FC236}">
                  <a16:creationId xmlns:a16="http://schemas.microsoft.com/office/drawing/2014/main" id="{554307B2-65BF-45F6-B590-65C186329258}"/>
                </a:ext>
              </a:extLst>
            </p:cNvPr>
            <p:cNvSpPr txBox="1"/>
            <p:nvPr/>
          </p:nvSpPr>
          <p:spPr>
            <a:xfrm>
              <a:off x="4035980" y="1821691"/>
              <a:ext cx="2002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Uncoupling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of the trains</a:t>
              </a:r>
            </a:p>
          </p:txBody>
        </p:sp>
        <p:cxnSp>
          <p:nvCxnSpPr>
            <p:cNvPr id="23" name="Connecteur droit 161">
              <a:extLst>
                <a:ext uri="{FF2B5EF4-FFF2-40B4-BE49-F238E27FC236}">
                  <a16:creationId xmlns:a16="http://schemas.microsoft.com/office/drawing/2014/main" id="{3CFE51D3-7D4B-4236-B601-13E011AD660D}"/>
                </a:ext>
              </a:extLst>
            </p:cNvPr>
            <p:cNvCxnSpPr/>
            <p:nvPr/>
          </p:nvCxnSpPr>
          <p:spPr>
            <a:xfrm flipV="1">
              <a:off x="3107289" y="2223744"/>
              <a:ext cx="154745" cy="35678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Connecteur droit 162">
              <a:extLst>
                <a:ext uri="{FF2B5EF4-FFF2-40B4-BE49-F238E27FC236}">
                  <a16:creationId xmlns:a16="http://schemas.microsoft.com/office/drawing/2014/main" id="{9C032344-F66C-4EF0-92CC-27B77F0F44CB}"/>
                </a:ext>
              </a:extLst>
            </p:cNvPr>
            <p:cNvCxnSpPr>
              <a:cxnSpLocks/>
            </p:cNvCxnSpPr>
            <p:nvPr/>
          </p:nvCxnSpPr>
          <p:spPr>
            <a:xfrm>
              <a:off x="3262034" y="2223744"/>
              <a:ext cx="393895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necteur droit 163">
              <a:extLst>
                <a:ext uri="{FF2B5EF4-FFF2-40B4-BE49-F238E27FC236}">
                  <a16:creationId xmlns:a16="http://schemas.microsoft.com/office/drawing/2014/main" id="{38EEBD8A-3468-48E2-9281-75596B47D78D}"/>
                </a:ext>
              </a:extLst>
            </p:cNvPr>
            <p:cNvCxnSpPr>
              <a:cxnSpLocks/>
            </p:cNvCxnSpPr>
            <p:nvPr/>
          </p:nvCxnSpPr>
          <p:spPr>
            <a:xfrm>
              <a:off x="3655929" y="2226043"/>
              <a:ext cx="126610" cy="36282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necteur droit 164">
              <a:extLst>
                <a:ext uri="{FF2B5EF4-FFF2-40B4-BE49-F238E27FC236}">
                  <a16:creationId xmlns:a16="http://schemas.microsoft.com/office/drawing/2014/main" id="{529A51F4-888C-4F2D-968C-F46A4B446842}"/>
                </a:ext>
              </a:extLst>
            </p:cNvPr>
            <p:cNvCxnSpPr/>
            <p:nvPr/>
          </p:nvCxnSpPr>
          <p:spPr>
            <a:xfrm flipV="1">
              <a:off x="8502586" y="2221400"/>
              <a:ext cx="154745" cy="35678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cteur droit 165">
              <a:extLst>
                <a:ext uri="{FF2B5EF4-FFF2-40B4-BE49-F238E27FC236}">
                  <a16:creationId xmlns:a16="http://schemas.microsoft.com/office/drawing/2014/main" id="{414F235B-E5CB-42E9-AE46-AC0540B208FB}"/>
                </a:ext>
              </a:extLst>
            </p:cNvPr>
            <p:cNvCxnSpPr>
              <a:cxnSpLocks/>
            </p:cNvCxnSpPr>
            <p:nvPr/>
          </p:nvCxnSpPr>
          <p:spPr>
            <a:xfrm>
              <a:off x="8657331" y="2221400"/>
              <a:ext cx="393895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cteur droit 166">
              <a:extLst>
                <a:ext uri="{FF2B5EF4-FFF2-40B4-BE49-F238E27FC236}">
                  <a16:creationId xmlns:a16="http://schemas.microsoft.com/office/drawing/2014/main" id="{338C4D12-342F-4F7E-8129-9482F9159C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1226" y="2223699"/>
              <a:ext cx="126610" cy="36282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AEE8699A-9B63-4B87-9730-2C2669E79625}"/>
              </a:ext>
            </a:extLst>
          </p:cNvPr>
          <p:cNvGrpSpPr/>
          <p:nvPr/>
        </p:nvGrpSpPr>
        <p:grpSpPr>
          <a:xfrm>
            <a:off x="53087" y="3129472"/>
            <a:ext cx="11833570" cy="1388850"/>
            <a:chOff x="53087" y="3129472"/>
            <a:chExt cx="11833570" cy="1388850"/>
          </a:xfrm>
        </p:grpSpPr>
        <p:cxnSp>
          <p:nvCxnSpPr>
            <p:cNvPr id="30" name="Connecteur droit 47">
              <a:extLst>
                <a:ext uri="{FF2B5EF4-FFF2-40B4-BE49-F238E27FC236}">
                  <a16:creationId xmlns:a16="http://schemas.microsoft.com/office/drawing/2014/main" id="{24F64EA2-F25D-4295-99E8-1EA7CB0A3EF1}"/>
                </a:ext>
              </a:extLst>
            </p:cNvPr>
            <p:cNvCxnSpPr/>
            <p:nvPr/>
          </p:nvCxnSpPr>
          <p:spPr>
            <a:xfrm>
              <a:off x="228601" y="4099948"/>
              <a:ext cx="11391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48">
              <a:extLst>
                <a:ext uri="{FF2B5EF4-FFF2-40B4-BE49-F238E27FC236}">
                  <a16:creationId xmlns:a16="http://schemas.microsoft.com/office/drawing/2014/main" id="{A49466B4-3AC8-454D-91CA-E87BDCA13CC5}"/>
                </a:ext>
              </a:extLst>
            </p:cNvPr>
            <p:cNvCxnSpPr/>
            <p:nvPr/>
          </p:nvCxnSpPr>
          <p:spPr>
            <a:xfrm>
              <a:off x="4953000" y="4091600"/>
              <a:ext cx="365760" cy="42672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49">
              <a:extLst>
                <a:ext uri="{FF2B5EF4-FFF2-40B4-BE49-F238E27FC236}">
                  <a16:creationId xmlns:a16="http://schemas.microsoft.com/office/drawing/2014/main" id="{5CF1C625-8E11-4BBE-9DB7-6A69FC536516}"/>
                </a:ext>
              </a:extLst>
            </p:cNvPr>
            <p:cNvCxnSpPr>
              <a:cxnSpLocks/>
            </p:cNvCxnSpPr>
            <p:nvPr/>
          </p:nvCxnSpPr>
          <p:spPr>
            <a:xfrm>
              <a:off x="5318760" y="4518321"/>
              <a:ext cx="103632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50">
              <a:extLst>
                <a:ext uri="{FF2B5EF4-FFF2-40B4-BE49-F238E27FC236}">
                  <a16:creationId xmlns:a16="http://schemas.microsoft.com/office/drawing/2014/main" id="{748656BC-D11C-49C3-8BA8-D55FAAF78B95}"/>
                </a:ext>
              </a:extLst>
            </p:cNvPr>
            <p:cNvCxnSpPr/>
            <p:nvPr/>
          </p:nvCxnSpPr>
          <p:spPr>
            <a:xfrm flipV="1">
              <a:off x="6355080" y="4091600"/>
              <a:ext cx="411480" cy="42672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eur droit 51">
              <a:extLst>
                <a:ext uri="{FF2B5EF4-FFF2-40B4-BE49-F238E27FC236}">
                  <a16:creationId xmlns:a16="http://schemas.microsoft.com/office/drawing/2014/main" id="{144CFC02-04F7-46AA-8CEC-58CFEAB2C3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2281" y="3573444"/>
              <a:ext cx="228057" cy="52650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droit 52">
              <a:extLst>
                <a:ext uri="{FF2B5EF4-FFF2-40B4-BE49-F238E27FC236}">
                  <a16:creationId xmlns:a16="http://schemas.microsoft.com/office/drawing/2014/main" id="{B7826A7B-E623-4A75-921C-AE7101C73ECA}"/>
                </a:ext>
              </a:extLst>
            </p:cNvPr>
            <p:cNvCxnSpPr>
              <a:cxnSpLocks/>
            </p:cNvCxnSpPr>
            <p:nvPr/>
          </p:nvCxnSpPr>
          <p:spPr>
            <a:xfrm>
              <a:off x="10850338" y="3573443"/>
              <a:ext cx="75220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214E88BE-5288-4AD3-B6C4-15B5E768EFC8}"/>
                </a:ext>
              </a:extLst>
            </p:cNvPr>
            <p:cNvSpPr/>
            <p:nvPr/>
          </p:nvSpPr>
          <p:spPr>
            <a:xfrm>
              <a:off x="1914790" y="3987097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C3973BE-C028-4075-BE6D-D855E28F1A82}"/>
                </a:ext>
              </a:extLst>
            </p:cNvPr>
            <p:cNvSpPr/>
            <p:nvPr/>
          </p:nvSpPr>
          <p:spPr>
            <a:xfrm>
              <a:off x="4155077" y="3987097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25D2011-BC1B-47B9-B97B-535DB22E2F3C}"/>
                </a:ext>
              </a:extLst>
            </p:cNvPr>
            <p:cNvSpPr/>
            <p:nvPr/>
          </p:nvSpPr>
          <p:spPr>
            <a:xfrm>
              <a:off x="2627882" y="3982739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5435BD4C-9FCA-436B-AD57-D7EB4D3160AB}"/>
                </a:ext>
              </a:extLst>
            </p:cNvPr>
            <p:cNvSpPr/>
            <p:nvPr/>
          </p:nvSpPr>
          <p:spPr>
            <a:xfrm>
              <a:off x="7284174" y="3982738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FAB12BE8-AB55-49F8-9C28-A6052002E672}"/>
                </a:ext>
              </a:extLst>
            </p:cNvPr>
            <p:cNvSpPr/>
            <p:nvPr/>
          </p:nvSpPr>
          <p:spPr>
            <a:xfrm>
              <a:off x="3353837" y="3988838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B23FFCB9-AE59-44EE-9F49-B6A02DBCB06A}"/>
                </a:ext>
              </a:extLst>
            </p:cNvPr>
            <p:cNvSpPr/>
            <p:nvPr/>
          </p:nvSpPr>
          <p:spPr>
            <a:xfrm>
              <a:off x="8742323" y="3964438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71D5AA0C-510E-4125-B067-A093033BF957}"/>
                </a:ext>
              </a:extLst>
            </p:cNvPr>
            <p:cNvSpPr/>
            <p:nvPr/>
          </p:nvSpPr>
          <p:spPr>
            <a:xfrm>
              <a:off x="9611547" y="3982734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62">
              <a:extLst>
                <a:ext uri="{FF2B5EF4-FFF2-40B4-BE49-F238E27FC236}">
                  <a16:creationId xmlns:a16="http://schemas.microsoft.com/office/drawing/2014/main" id="{4C42A894-22C7-4C83-A622-9D2FBFD338DC}"/>
                </a:ext>
              </a:extLst>
            </p:cNvPr>
            <p:cNvSpPr/>
            <p:nvPr/>
          </p:nvSpPr>
          <p:spPr>
            <a:xfrm>
              <a:off x="5318760" y="3704688"/>
              <a:ext cx="1036320" cy="326579"/>
            </a:xfrm>
            <a:prstGeom prst="rect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r>
                <a:rPr lang="fr-FR" sz="1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Pontrieux</a:t>
              </a:r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B2547E31-F405-4767-AD63-5E0D976FF6F9}"/>
                </a:ext>
              </a:extLst>
            </p:cNvPr>
            <p:cNvSpPr/>
            <p:nvPr/>
          </p:nvSpPr>
          <p:spPr>
            <a:xfrm>
              <a:off x="10850337" y="3129472"/>
              <a:ext cx="1036320" cy="326579"/>
            </a:xfrm>
            <a:prstGeom prst="rect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r>
                <a:rPr lang="fr-FR" sz="1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Paimpol</a:t>
              </a:r>
            </a:p>
          </p:txBody>
        </p:sp>
        <p:cxnSp>
          <p:nvCxnSpPr>
            <p:cNvPr id="45" name="Connecteur droit 65">
              <a:extLst>
                <a:ext uri="{FF2B5EF4-FFF2-40B4-BE49-F238E27FC236}">
                  <a16:creationId xmlns:a16="http://schemas.microsoft.com/office/drawing/2014/main" id="{32FEA034-5283-4FDC-B6EE-F1678C45A4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5299" y="3719473"/>
              <a:ext cx="172863" cy="380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Rectangle 67">
              <a:extLst>
                <a:ext uri="{FF2B5EF4-FFF2-40B4-BE49-F238E27FC236}">
                  <a16:creationId xmlns:a16="http://schemas.microsoft.com/office/drawing/2014/main" id="{830007B3-EE25-4537-8D46-931FCC449276}"/>
                </a:ext>
              </a:extLst>
            </p:cNvPr>
            <p:cNvSpPr/>
            <p:nvPr/>
          </p:nvSpPr>
          <p:spPr>
            <a:xfrm>
              <a:off x="53087" y="4162937"/>
              <a:ext cx="1036320" cy="326579"/>
            </a:xfrm>
            <a:prstGeom prst="rect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r>
                <a:rPr lang="fr-FR" sz="1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Guingamp</a:t>
              </a:r>
            </a:p>
          </p:txBody>
        </p:sp>
        <p:cxnSp>
          <p:nvCxnSpPr>
            <p:cNvPr id="47" name="Connecteur droit 68">
              <a:extLst>
                <a:ext uri="{FF2B5EF4-FFF2-40B4-BE49-F238E27FC236}">
                  <a16:creationId xmlns:a16="http://schemas.microsoft.com/office/drawing/2014/main" id="{D144806D-F9BD-4F88-AB97-5E1FC2D51BB7}"/>
                </a:ext>
              </a:extLst>
            </p:cNvPr>
            <p:cNvCxnSpPr>
              <a:cxnSpLocks/>
            </p:cNvCxnSpPr>
            <p:nvPr/>
          </p:nvCxnSpPr>
          <p:spPr>
            <a:xfrm>
              <a:off x="213879" y="3734820"/>
              <a:ext cx="3414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ZoneTexte 9">
              <a:extLst>
                <a:ext uri="{FF2B5EF4-FFF2-40B4-BE49-F238E27FC236}">
                  <a16:creationId xmlns:a16="http://schemas.microsoft.com/office/drawing/2014/main" id="{9B034056-A4DB-42FC-82A3-2F9FD8D065CC}"/>
                </a:ext>
              </a:extLst>
            </p:cNvPr>
            <p:cNvSpPr txBox="1"/>
            <p:nvPr/>
          </p:nvSpPr>
          <p:spPr>
            <a:xfrm>
              <a:off x="4035980" y="3295163"/>
              <a:ext cx="1709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3. Train recomposition</a:t>
              </a:r>
            </a:p>
          </p:txBody>
        </p:sp>
        <p:cxnSp>
          <p:nvCxnSpPr>
            <p:cNvPr id="49" name="Connecteur droit 167">
              <a:extLst>
                <a:ext uri="{FF2B5EF4-FFF2-40B4-BE49-F238E27FC236}">
                  <a16:creationId xmlns:a16="http://schemas.microsoft.com/office/drawing/2014/main" id="{A9BB4887-A3BF-45B2-8BC2-4946140B7495}"/>
                </a:ext>
              </a:extLst>
            </p:cNvPr>
            <p:cNvCxnSpPr/>
            <p:nvPr/>
          </p:nvCxnSpPr>
          <p:spPr>
            <a:xfrm flipV="1">
              <a:off x="3107289" y="3727068"/>
              <a:ext cx="154745" cy="35678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Connecteur droit 168">
              <a:extLst>
                <a:ext uri="{FF2B5EF4-FFF2-40B4-BE49-F238E27FC236}">
                  <a16:creationId xmlns:a16="http://schemas.microsoft.com/office/drawing/2014/main" id="{34373534-0D76-4844-973E-776B53ED540E}"/>
                </a:ext>
              </a:extLst>
            </p:cNvPr>
            <p:cNvCxnSpPr>
              <a:cxnSpLocks/>
            </p:cNvCxnSpPr>
            <p:nvPr/>
          </p:nvCxnSpPr>
          <p:spPr>
            <a:xfrm>
              <a:off x="3262034" y="3727068"/>
              <a:ext cx="393895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Connecteur droit 169">
              <a:extLst>
                <a:ext uri="{FF2B5EF4-FFF2-40B4-BE49-F238E27FC236}">
                  <a16:creationId xmlns:a16="http://schemas.microsoft.com/office/drawing/2014/main" id="{0A28E92A-680C-4737-AEE5-F20234CB0A66}"/>
                </a:ext>
              </a:extLst>
            </p:cNvPr>
            <p:cNvCxnSpPr>
              <a:cxnSpLocks/>
            </p:cNvCxnSpPr>
            <p:nvPr/>
          </p:nvCxnSpPr>
          <p:spPr>
            <a:xfrm>
              <a:off x="3655929" y="3729367"/>
              <a:ext cx="126610" cy="36282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Connecteur droit 170">
              <a:extLst>
                <a:ext uri="{FF2B5EF4-FFF2-40B4-BE49-F238E27FC236}">
                  <a16:creationId xmlns:a16="http://schemas.microsoft.com/office/drawing/2014/main" id="{D0B290C0-49F0-4701-89BD-76C045351BD3}"/>
                </a:ext>
              </a:extLst>
            </p:cNvPr>
            <p:cNvCxnSpPr/>
            <p:nvPr/>
          </p:nvCxnSpPr>
          <p:spPr>
            <a:xfrm flipV="1">
              <a:off x="8502586" y="3724724"/>
              <a:ext cx="154745" cy="35678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Connecteur droit 171">
              <a:extLst>
                <a:ext uri="{FF2B5EF4-FFF2-40B4-BE49-F238E27FC236}">
                  <a16:creationId xmlns:a16="http://schemas.microsoft.com/office/drawing/2014/main" id="{C8BC74AB-C987-4CB1-9C27-E3230BC3C261}"/>
                </a:ext>
              </a:extLst>
            </p:cNvPr>
            <p:cNvCxnSpPr>
              <a:cxnSpLocks/>
            </p:cNvCxnSpPr>
            <p:nvPr/>
          </p:nvCxnSpPr>
          <p:spPr>
            <a:xfrm>
              <a:off x="8657331" y="3724724"/>
              <a:ext cx="393895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Connecteur droit 172">
              <a:extLst>
                <a:ext uri="{FF2B5EF4-FFF2-40B4-BE49-F238E27FC236}">
                  <a16:creationId xmlns:a16="http://schemas.microsoft.com/office/drawing/2014/main" id="{4191CC91-B2E2-4B4F-AA94-19D72F7B10D0}"/>
                </a:ext>
              </a:extLst>
            </p:cNvPr>
            <p:cNvCxnSpPr>
              <a:cxnSpLocks/>
            </p:cNvCxnSpPr>
            <p:nvPr/>
          </p:nvCxnSpPr>
          <p:spPr>
            <a:xfrm>
              <a:off x="9051226" y="3727023"/>
              <a:ext cx="126610" cy="36282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Gruppe 54">
            <a:extLst>
              <a:ext uri="{FF2B5EF4-FFF2-40B4-BE49-F238E27FC236}">
                <a16:creationId xmlns:a16="http://schemas.microsoft.com/office/drawing/2014/main" id="{55B19046-5982-480A-83C6-0C9D64AA3D13}"/>
              </a:ext>
            </a:extLst>
          </p:cNvPr>
          <p:cNvGrpSpPr/>
          <p:nvPr/>
        </p:nvGrpSpPr>
        <p:grpSpPr>
          <a:xfrm>
            <a:off x="53087" y="138304"/>
            <a:ext cx="11833570" cy="1388850"/>
            <a:chOff x="53087" y="138304"/>
            <a:chExt cx="11833570" cy="1388850"/>
          </a:xfrm>
        </p:grpSpPr>
        <p:sp>
          <p:nvSpPr>
            <p:cNvPr id="56" name="ZoneTexte 10">
              <a:extLst>
                <a:ext uri="{FF2B5EF4-FFF2-40B4-BE49-F238E27FC236}">
                  <a16:creationId xmlns:a16="http://schemas.microsoft.com/office/drawing/2014/main" id="{800AD12B-6E77-412A-BDCE-632C5AFDBCAF}"/>
                </a:ext>
              </a:extLst>
            </p:cNvPr>
            <p:cNvSpPr txBox="1"/>
            <p:nvPr/>
          </p:nvSpPr>
          <p:spPr>
            <a:xfrm>
              <a:off x="4035980" y="254918"/>
              <a:ext cx="4354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1. Initial situation: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two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trains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arriving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at the Pontrieux station</a:t>
              </a:r>
            </a:p>
          </p:txBody>
        </p:sp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DB6ED2F3-7BEE-4011-BC57-62AC226CE227}"/>
                </a:ext>
              </a:extLst>
            </p:cNvPr>
            <p:cNvGrpSpPr/>
            <p:nvPr/>
          </p:nvGrpSpPr>
          <p:grpSpPr>
            <a:xfrm>
              <a:off x="53087" y="138304"/>
              <a:ext cx="11833570" cy="1388850"/>
              <a:chOff x="53087" y="138304"/>
              <a:chExt cx="11833570" cy="1388850"/>
            </a:xfrm>
          </p:grpSpPr>
          <p:grpSp>
            <p:nvGrpSpPr>
              <p:cNvPr id="58" name="Gruppe 57">
                <a:extLst>
                  <a:ext uri="{FF2B5EF4-FFF2-40B4-BE49-F238E27FC236}">
                    <a16:creationId xmlns:a16="http://schemas.microsoft.com/office/drawing/2014/main" id="{BF2DD10D-5432-447C-8AF5-6E7559D0F7B3}"/>
                  </a:ext>
                </a:extLst>
              </p:cNvPr>
              <p:cNvGrpSpPr/>
              <p:nvPr/>
            </p:nvGrpSpPr>
            <p:grpSpPr>
              <a:xfrm>
                <a:off x="53087" y="138304"/>
                <a:ext cx="11833570" cy="1388850"/>
                <a:chOff x="53087" y="138304"/>
                <a:chExt cx="11833570" cy="1388850"/>
              </a:xfrm>
            </p:grpSpPr>
            <p:cxnSp>
              <p:nvCxnSpPr>
                <p:cNvPr id="66" name="Connecteur droit 77">
                  <a:extLst>
                    <a:ext uri="{FF2B5EF4-FFF2-40B4-BE49-F238E27FC236}">
                      <a16:creationId xmlns:a16="http://schemas.microsoft.com/office/drawing/2014/main" id="{55D0FFC3-F205-4D22-8ADD-32D63CFEC2E6}"/>
                    </a:ext>
                  </a:extLst>
                </p:cNvPr>
                <p:cNvCxnSpPr/>
                <p:nvPr/>
              </p:nvCxnSpPr>
              <p:spPr>
                <a:xfrm>
                  <a:off x="228601" y="1108780"/>
                  <a:ext cx="113919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42CECCD8-0EE5-4C0A-877E-B7E9741C32E3}"/>
                    </a:ext>
                  </a:extLst>
                </p:cNvPr>
                <p:cNvSpPr/>
                <p:nvPr/>
              </p:nvSpPr>
              <p:spPr>
                <a:xfrm>
                  <a:off x="4155077" y="995929"/>
                  <a:ext cx="209007" cy="209007"/>
                </a:xfrm>
                <a:prstGeom prst="ellipse">
                  <a:avLst/>
                </a:prstGeom>
                <a:solidFill>
                  <a:srgbClr val="416529"/>
                </a:solidFill>
                <a:ln>
                  <a:solidFill>
                    <a:srgbClr val="2A41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t"/>
                <a:lstStyle/>
                <a:p>
                  <a:pPr defTabSz="914377"/>
                  <a:endParaRPr lang="fr-FR" sz="1333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Connecteur droit 78">
                  <a:extLst>
                    <a:ext uri="{FF2B5EF4-FFF2-40B4-BE49-F238E27FC236}">
                      <a16:creationId xmlns:a16="http://schemas.microsoft.com/office/drawing/2014/main" id="{DFA33F95-BE43-4127-BAF4-2E8F2CE10900}"/>
                    </a:ext>
                  </a:extLst>
                </p:cNvPr>
                <p:cNvCxnSpPr/>
                <p:nvPr/>
              </p:nvCxnSpPr>
              <p:spPr>
                <a:xfrm>
                  <a:off x="4953000" y="1100432"/>
                  <a:ext cx="365760" cy="4267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79">
                  <a:extLst>
                    <a:ext uri="{FF2B5EF4-FFF2-40B4-BE49-F238E27FC236}">
                      <a16:creationId xmlns:a16="http://schemas.microsoft.com/office/drawing/2014/main" id="{62D197CA-CC44-44A7-87D3-AED222B33E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18760" y="1527153"/>
                  <a:ext cx="1036320" cy="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80">
                  <a:extLst>
                    <a:ext uri="{FF2B5EF4-FFF2-40B4-BE49-F238E27FC236}">
                      <a16:creationId xmlns:a16="http://schemas.microsoft.com/office/drawing/2014/main" id="{F7EFA2F0-55AE-428F-9EB6-8C4840E12E9B}"/>
                    </a:ext>
                  </a:extLst>
                </p:cNvPr>
                <p:cNvCxnSpPr/>
                <p:nvPr/>
              </p:nvCxnSpPr>
              <p:spPr>
                <a:xfrm flipV="1">
                  <a:off x="6355080" y="1100432"/>
                  <a:ext cx="411480" cy="4267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81">
                  <a:extLst>
                    <a:ext uri="{FF2B5EF4-FFF2-40B4-BE49-F238E27FC236}">
                      <a16:creationId xmlns:a16="http://schemas.microsoft.com/office/drawing/2014/main" id="{64A24F8D-471E-419D-9189-FCC9185B34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22281" y="582276"/>
                  <a:ext cx="228057" cy="52650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82">
                  <a:extLst>
                    <a:ext uri="{FF2B5EF4-FFF2-40B4-BE49-F238E27FC236}">
                      <a16:creationId xmlns:a16="http://schemas.microsoft.com/office/drawing/2014/main" id="{88891F18-255E-4E5A-9FC8-C4BBF86293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50338" y="582275"/>
                  <a:ext cx="752207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3" name="Ellipse 72">
                  <a:extLst>
                    <a:ext uri="{FF2B5EF4-FFF2-40B4-BE49-F238E27FC236}">
                      <a16:creationId xmlns:a16="http://schemas.microsoft.com/office/drawing/2014/main" id="{CB6EC6D6-6082-4413-A637-AA1DE8D49847}"/>
                    </a:ext>
                  </a:extLst>
                </p:cNvPr>
                <p:cNvSpPr/>
                <p:nvPr/>
              </p:nvSpPr>
              <p:spPr>
                <a:xfrm>
                  <a:off x="1914790" y="995929"/>
                  <a:ext cx="209007" cy="209007"/>
                </a:xfrm>
                <a:prstGeom prst="ellipse">
                  <a:avLst/>
                </a:prstGeom>
                <a:solidFill>
                  <a:srgbClr val="416529"/>
                </a:solidFill>
                <a:ln>
                  <a:solidFill>
                    <a:srgbClr val="2A41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t"/>
                <a:lstStyle/>
                <a:p>
                  <a:pPr defTabSz="914377"/>
                  <a:endParaRPr lang="fr-FR" sz="1333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Ellipse 73">
                  <a:extLst>
                    <a:ext uri="{FF2B5EF4-FFF2-40B4-BE49-F238E27FC236}">
                      <a16:creationId xmlns:a16="http://schemas.microsoft.com/office/drawing/2014/main" id="{2770D064-9FC1-4D2D-8929-57F6871BE235}"/>
                    </a:ext>
                  </a:extLst>
                </p:cNvPr>
                <p:cNvSpPr/>
                <p:nvPr/>
              </p:nvSpPr>
              <p:spPr>
                <a:xfrm>
                  <a:off x="2627882" y="991571"/>
                  <a:ext cx="209007" cy="209007"/>
                </a:xfrm>
                <a:prstGeom prst="ellipse">
                  <a:avLst/>
                </a:prstGeom>
                <a:solidFill>
                  <a:srgbClr val="416529"/>
                </a:solidFill>
                <a:ln>
                  <a:solidFill>
                    <a:srgbClr val="2A41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t"/>
                <a:lstStyle/>
                <a:p>
                  <a:pPr defTabSz="914377"/>
                  <a:endParaRPr lang="fr-FR" sz="1333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Ellipse 74">
                  <a:extLst>
                    <a:ext uri="{FF2B5EF4-FFF2-40B4-BE49-F238E27FC236}">
                      <a16:creationId xmlns:a16="http://schemas.microsoft.com/office/drawing/2014/main" id="{CC547E83-1C8C-4E27-A67C-13796BA4141A}"/>
                    </a:ext>
                  </a:extLst>
                </p:cNvPr>
                <p:cNvSpPr/>
                <p:nvPr/>
              </p:nvSpPr>
              <p:spPr>
                <a:xfrm>
                  <a:off x="7284174" y="991570"/>
                  <a:ext cx="209007" cy="209007"/>
                </a:xfrm>
                <a:prstGeom prst="ellipse">
                  <a:avLst/>
                </a:prstGeom>
                <a:solidFill>
                  <a:srgbClr val="416529"/>
                </a:solidFill>
                <a:ln>
                  <a:solidFill>
                    <a:srgbClr val="2A41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t"/>
                <a:lstStyle/>
                <a:p>
                  <a:pPr defTabSz="914377"/>
                  <a:endParaRPr lang="fr-FR" sz="1333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Ellipse 75">
                  <a:extLst>
                    <a:ext uri="{FF2B5EF4-FFF2-40B4-BE49-F238E27FC236}">
                      <a16:creationId xmlns:a16="http://schemas.microsoft.com/office/drawing/2014/main" id="{F3E4AD24-F688-4E3A-9FF9-804975FFCF82}"/>
                    </a:ext>
                  </a:extLst>
                </p:cNvPr>
                <p:cNvSpPr/>
                <p:nvPr/>
              </p:nvSpPr>
              <p:spPr>
                <a:xfrm>
                  <a:off x="3353837" y="997670"/>
                  <a:ext cx="209007" cy="209007"/>
                </a:xfrm>
                <a:prstGeom prst="ellipse">
                  <a:avLst/>
                </a:prstGeom>
                <a:solidFill>
                  <a:srgbClr val="416529"/>
                </a:solidFill>
                <a:ln>
                  <a:solidFill>
                    <a:srgbClr val="2A41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t"/>
                <a:lstStyle/>
                <a:p>
                  <a:pPr defTabSz="914377"/>
                  <a:endParaRPr lang="fr-FR" sz="1333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Ellipse 76">
                  <a:extLst>
                    <a:ext uri="{FF2B5EF4-FFF2-40B4-BE49-F238E27FC236}">
                      <a16:creationId xmlns:a16="http://schemas.microsoft.com/office/drawing/2014/main" id="{D02B16BF-AE9B-4310-9330-460F6F206463}"/>
                    </a:ext>
                  </a:extLst>
                </p:cNvPr>
                <p:cNvSpPr/>
                <p:nvPr/>
              </p:nvSpPr>
              <p:spPr>
                <a:xfrm>
                  <a:off x="8742323" y="976274"/>
                  <a:ext cx="209007" cy="209007"/>
                </a:xfrm>
                <a:prstGeom prst="ellipse">
                  <a:avLst/>
                </a:prstGeom>
                <a:solidFill>
                  <a:srgbClr val="416529"/>
                </a:solidFill>
                <a:ln>
                  <a:solidFill>
                    <a:srgbClr val="2A41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t"/>
                <a:lstStyle/>
                <a:p>
                  <a:pPr defTabSz="914377"/>
                  <a:endParaRPr lang="fr-FR" sz="1333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Ellipse 77">
                  <a:extLst>
                    <a:ext uri="{FF2B5EF4-FFF2-40B4-BE49-F238E27FC236}">
                      <a16:creationId xmlns:a16="http://schemas.microsoft.com/office/drawing/2014/main" id="{F7FADF36-5C68-420A-B3AF-1810642010D8}"/>
                    </a:ext>
                  </a:extLst>
                </p:cNvPr>
                <p:cNvSpPr/>
                <p:nvPr/>
              </p:nvSpPr>
              <p:spPr>
                <a:xfrm>
                  <a:off x="9611547" y="991566"/>
                  <a:ext cx="209007" cy="209007"/>
                </a:xfrm>
                <a:prstGeom prst="ellipse">
                  <a:avLst/>
                </a:prstGeom>
                <a:solidFill>
                  <a:srgbClr val="416529"/>
                </a:solidFill>
                <a:ln>
                  <a:solidFill>
                    <a:srgbClr val="2A41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t"/>
                <a:lstStyle/>
                <a:p>
                  <a:pPr defTabSz="914377"/>
                  <a:endParaRPr lang="fr-FR" sz="1333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Rectangle 96">
                  <a:extLst>
                    <a:ext uri="{FF2B5EF4-FFF2-40B4-BE49-F238E27FC236}">
                      <a16:creationId xmlns:a16="http://schemas.microsoft.com/office/drawing/2014/main" id="{0489FBC3-1F6F-4321-B707-180EF75FB6B8}"/>
                    </a:ext>
                  </a:extLst>
                </p:cNvPr>
                <p:cNvSpPr/>
                <p:nvPr/>
              </p:nvSpPr>
              <p:spPr>
                <a:xfrm>
                  <a:off x="5318760" y="713520"/>
                  <a:ext cx="1036320" cy="326579"/>
                </a:xfrm>
                <a:prstGeom prst="rect">
                  <a:avLst/>
                </a:prstGeom>
                <a:solidFill>
                  <a:srgbClr val="416529"/>
                </a:solidFill>
                <a:ln>
                  <a:solidFill>
                    <a:srgbClr val="2A41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t"/>
                <a:lstStyle/>
                <a:p>
                  <a:pPr defTabSz="914377"/>
                  <a:r>
                    <a:rPr lang="fr-FR" sz="1333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Pontrieux</a:t>
                  </a:r>
                </a:p>
              </p:txBody>
            </p:sp>
            <p:sp>
              <p:nvSpPr>
                <p:cNvPr id="80" name="Rectangle 98">
                  <a:extLst>
                    <a:ext uri="{FF2B5EF4-FFF2-40B4-BE49-F238E27FC236}">
                      <a16:creationId xmlns:a16="http://schemas.microsoft.com/office/drawing/2014/main" id="{7EFDB011-80A8-4597-8794-378199EFF675}"/>
                    </a:ext>
                  </a:extLst>
                </p:cNvPr>
                <p:cNvSpPr/>
                <p:nvPr/>
              </p:nvSpPr>
              <p:spPr>
                <a:xfrm>
                  <a:off x="10850337" y="138304"/>
                  <a:ext cx="1036320" cy="326579"/>
                </a:xfrm>
                <a:prstGeom prst="rect">
                  <a:avLst/>
                </a:prstGeom>
                <a:solidFill>
                  <a:srgbClr val="416529"/>
                </a:solidFill>
                <a:ln>
                  <a:solidFill>
                    <a:srgbClr val="2A41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t"/>
                <a:lstStyle/>
                <a:p>
                  <a:pPr defTabSz="914377"/>
                  <a:r>
                    <a:rPr lang="fr-FR" sz="1333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Paimpol</a:t>
                  </a:r>
                </a:p>
              </p:txBody>
            </p:sp>
            <p:cxnSp>
              <p:nvCxnSpPr>
                <p:cNvPr id="81" name="Connecteur droit 99">
                  <a:extLst>
                    <a:ext uri="{FF2B5EF4-FFF2-40B4-BE49-F238E27FC236}">
                      <a16:creationId xmlns:a16="http://schemas.microsoft.com/office/drawing/2014/main" id="{5A59DB86-DF13-45DD-BA4B-C3E7E08DE7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5299" y="728305"/>
                  <a:ext cx="172863" cy="38047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2" name="Rectangle 105">
                  <a:extLst>
                    <a:ext uri="{FF2B5EF4-FFF2-40B4-BE49-F238E27FC236}">
                      <a16:creationId xmlns:a16="http://schemas.microsoft.com/office/drawing/2014/main" id="{473B2DF2-8B2B-41BD-8C4A-6A1F84FC483F}"/>
                    </a:ext>
                  </a:extLst>
                </p:cNvPr>
                <p:cNvSpPr/>
                <p:nvPr/>
              </p:nvSpPr>
              <p:spPr>
                <a:xfrm>
                  <a:off x="53087" y="1171769"/>
                  <a:ext cx="1036320" cy="326579"/>
                </a:xfrm>
                <a:prstGeom prst="rect">
                  <a:avLst/>
                </a:prstGeom>
                <a:solidFill>
                  <a:srgbClr val="416529"/>
                </a:solidFill>
                <a:ln>
                  <a:solidFill>
                    <a:srgbClr val="2A41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t"/>
                <a:lstStyle/>
                <a:p>
                  <a:pPr defTabSz="914377"/>
                  <a:r>
                    <a:rPr lang="fr-FR" sz="1333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Guingamp</a:t>
                  </a:r>
                </a:p>
              </p:txBody>
            </p:sp>
            <p:cxnSp>
              <p:nvCxnSpPr>
                <p:cNvPr id="83" name="Connecteur droit 106">
                  <a:extLst>
                    <a:ext uri="{FF2B5EF4-FFF2-40B4-BE49-F238E27FC236}">
                      <a16:creationId xmlns:a16="http://schemas.microsoft.com/office/drawing/2014/main" id="{3FDF08DC-18F0-45CD-B27B-E3BCF728C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3879" y="743652"/>
                  <a:ext cx="3414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uppe 58">
                <a:extLst>
                  <a:ext uri="{FF2B5EF4-FFF2-40B4-BE49-F238E27FC236}">
                    <a16:creationId xmlns:a16="http://schemas.microsoft.com/office/drawing/2014/main" id="{50FF5698-16B2-45DD-B502-C712A66310A7}"/>
                  </a:ext>
                </a:extLst>
              </p:cNvPr>
              <p:cNvGrpSpPr/>
              <p:nvPr/>
            </p:nvGrpSpPr>
            <p:grpSpPr>
              <a:xfrm>
                <a:off x="3107289" y="741310"/>
                <a:ext cx="6070547" cy="367472"/>
                <a:chOff x="3107289" y="741310"/>
                <a:chExt cx="6070547" cy="367472"/>
              </a:xfrm>
            </p:grpSpPr>
            <p:cxnSp>
              <p:nvCxnSpPr>
                <p:cNvPr id="60" name="Connecteur droit 173">
                  <a:extLst>
                    <a:ext uri="{FF2B5EF4-FFF2-40B4-BE49-F238E27FC236}">
                      <a16:creationId xmlns:a16="http://schemas.microsoft.com/office/drawing/2014/main" id="{59F8721C-0FF0-4149-AD43-98FE1FDC2D82}"/>
                    </a:ext>
                  </a:extLst>
                </p:cNvPr>
                <p:cNvCxnSpPr/>
                <p:nvPr/>
              </p:nvCxnSpPr>
              <p:spPr>
                <a:xfrm flipV="1">
                  <a:off x="3107289" y="743654"/>
                  <a:ext cx="154745" cy="356780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174">
                  <a:extLst>
                    <a:ext uri="{FF2B5EF4-FFF2-40B4-BE49-F238E27FC236}">
                      <a16:creationId xmlns:a16="http://schemas.microsoft.com/office/drawing/2014/main" id="{2D962A18-0109-472D-9A4B-627DFCD6D8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62034" y="743654"/>
                  <a:ext cx="393895" cy="0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175">
                  <a:extLst>
                    <a:ext uri="{FF2B5EF4-FFF2-40B4-BE49-F238E27FC236}">
                      <a16:creationId xmlns:a16="http://schemas.microsoft.com/office/drawing/2014/main" id="{924D3EAE-EEE6-4517-9DD0-26539E0C6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5929" y="745953"/>
                  <a:ext cx="126610" cy="362829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176">
                  <a:extLst>
                    <a:ext uri="{FF2B5EF4-FFF2-40B4-BE49-F238E27FC236}">
                      <a16:creationId xmlns:a16="http://schemas.microsoft.com/office/drawing/2014/main" id="{7A9ADF87-D29D-45E2-8E1A-D5CBDDFC4EDC}"/>
                    </a:ext>
                  </a:extLst>
                </p:cNvPr>
                <p:cNvCxnSpPr/>
                <p:nvPr/>
              </p:nvCxnSpPr>
              <p:spPr>
                <a:xfrm flipV="1">
                  <a:off x="8502586" y="741310"/>
                  <a:ext cx="154745" cy="356780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177">
                  <a:extLst>
                    <a:ext uri="{FF2B5EF4-FFF2-40B4-BE49-F238E27FC236}">
                      <a16:creationId xmlns:a16="http://schemas.microsoft.com/office/drawing/2014/main" id="{61DD5C88-6CD4-477B-8C6D-FC4704116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7331" y="741310"/>
                  <a:ext cx="393895" cy="0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178">
                  <a:extLst>
                    <a:ext uri="{FF2B5EF4-FFF2-40B4-BE49-F238E27FC236}">
                      <a16:creationId xmlns:a16="http://schemas.microsoft.com/office/drawing/2014/main" id="{7ABF7015-FDA7-4DAC-A055-4E29A9C59B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51226" y="743609"/>
                  <a:ext cx="126610" cy="362829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4" name="Gruppe 83">
            <a:extLst>
              <a:ext uri="{FF2B5EF4-FFF2-40B4-BE49-F238E27FC236}">
                <a16:creationId xmlns:a16="http://schemas.microsoft.com/office/drawing/2014/main" id="{3C3BD38A-55DD-4CE7-9D36-F284D954457E}"/>
              </a:ext>
            </a:extLst>
          </p:cNvPr>
          <p:cNvGrpSpPr/>
          <p:nvPr/>
        </p:nvGrpSpPr>
        <p:grpSpPr>
          <a:xfrm>
            <a:off x="53087" y="4563062"/>
            <a:ext cx="11833570" cy="1388850"/>
            <a:chOff x="53087" y="4563062"/>
            <a:chExt cx="11833570" cy="1388850"/>
          </a:xfrm>
        </p:grpSpPr>
        <p:cxnSp>
          <p:nvCxnSpPr>
            <p:cNvPr id="85" name="Connecteur droit 18">
              <a:extLst>
                <a:ext uri="{FF2B5EF4-FFF2-40B4-BE49-F238E27FC236}">
                  <a16:creationId xmlns:a16="http://schemas.microsoft.com/office/drawing/2014/main" id="{F5166DC3-F8A5-4EBD-8EF0-4392FB3C1DBC}"/>
                </a:ext>
              </a:extLst>
            </p:cNvPr>
            <p:cNvCxnSpPr/>
            <p:nvPr/>
          </p:nvCxnSpPr>
          <p:spPr>
            <a:xfrm>
              <a:off x="228601" y="5533538"/>
              <a:ext cx="11391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Connecteur droit 20">
              <a:extLst>
                <a:ext uri="{FF2B5EF4-FFF2-40B4-BE49-F238E27FC236}">
                  <a16:creationId xmlns:a16="http://schemas.microsoft.com/office/drawing/2014/main" id="{DFBE2026-BD27-46A4-A814-65E586475E87}"/>
                </a:ext>
              </a:extLst>
            </p:cNvPr>
            <p:cNvCxnSpPr/>
            <p:nvPr/>
          </p:nvCxnSpPr>
          <p:spPr>
            <a:xfrm>
              <a:off x="4953000" y="5525190"/>
              <a:ext cx="365760" cy="42672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Connecteur droit 22">
              <a:extLst>
                <a:ext uri="{FF2B5EF4-FFF2-40B4-BE49-F238E27FC236}">
                  <a16:creationId xmlns:a16="http://schemas.microsoft.com/office/drawing/2014/main" id="{283C413F-86CB-48DE-B371-C6373BB1DDFA}"/>
                </a:ext>
              </a:extLst>
            </p:cNvPr>
            <p:cNvCxnSpPr>
              <a:cxnSpLocks/>
            </p:cNvCxnSpPr>
            <p:nvPr/>
          </p:nvCxnSpPr>
          <p:spPr>
            <a:xfrm>
              <a:off x="5318760" y="5951911"/>
              <a:ext cx="103632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Connecteur droit 24">
              <a:extLst>
                <a:ext uri="{FF2B5EF4-FFF2-40B4-BE49-F238E27FC236}">
                  <a16:creationId xmlns:a16="http://schemas.microsoft.com/office/drawing/2014/main" id="{BB11AE9E-965C-42C6-A1D3-AE38339C0B55}"/>
                </a:ext>
              </a:extLst>
            </p:cNvPr>
            <p:cNvCxnSpPr/>
            <p:nvPr/>
          </p:nvCxnSpPr>
          <p:spPr>
            <a:xfrm flipV="1">
              <a:off x="6355080" y="5525190"/>
              <a:ext cx="411480" cy="42672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Connecteur droit 26">
              <a:extLst>
                <a:ext uri="{FF2B5EF4-FFF2-40B4-BE49-F238E27FC236}">
                  <a16:creationId xmlns:a16="http://schemas.microsoft.com/office/drawing/2014/main" id="{5441E081-85E9-4069-8448-CCFBFF95A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2281" y="5007034"/>
              <a:ext cx="228057" cy="52650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Connecteur droit 28">
              <a:extLst>
                <a:ext uri="{FF2B5EF4-FFF2-40B4-BE49-F238E27FC236}">
                  <a16:creationId xmlns:a16="http://schemas.microsoft.com/office/drawing/2014/main" id="{B1B02A66-9977-4E35-90DD-2125ED9FE893}"/>
                </a:ext>
              </a:extLst>
            </p:cNvPr>
            <p:cNvCxnSpPr>
              <a:cxnSpLocks/>
            </p:cNvCxnSpPr>
            <p:nvPr/>
          </p:nvCxnSpPr>
          <p:spPr>
            <a:xfrm>
              <a:off x="10850338" y="5007033"/>
              <a:ext cx="75220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08EBBACA-A5E2-4834-81A5-960DC66A9B8B}"/>
                </a:ext>
              </a:extLst>
            </p:cNvPr>
            <p:cNvSpPr/>
            <p:nvPr/>
          </p:nvSpPr>
          <p:spPr>
            <a:xfrm>
              <a:off x="1914790" y="5420687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410F873A-5462-4A48-9F05-BF1F17CFF3F1}"/>
                </a:ext>
              </a:extLst>
            </p:cNvPr>
            <p:cNvSpPr/>
            <p:nvPr/>
          </p:nvSpPr>
          <p:spPr>
            <a:xfrm>
              <a:off x="4155077" y="5420687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7B08167-7D34-4847-84DB-6AF74499E9BB}"/>
                </a:ext>
              </a:extLst>
            </p:cNvPr>
            <p:cNvSpPr/>
            <p:nvPr/>
          </p:nvSpPr>
          <p:spPr>
            <a:xfrm>
              <a:off x="2627882" y="5416329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E3709081-79A3-4537-AFEC-3654E1A06754}"/>
                </a:ext>
              </a:extLst>
            </p:cNvPr>
            <p:cNvSpPr/>
            <p:nvPr/>
          </p:nvSpPr>
          <p:spPr>
            <a:xfrm>
              <a:off x="7284174" y="5416328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623BEBF3-E747-45A1-A457-A0AFABA3780E}"/>
                </a:ext>
              </a:extLst>
            </p:cNvPr>
            <p:cNvSpPr/>
            <p:nvPr/>
          </p:nvSpPr>
          <p:spPr>
            <a:xfrm>
              <a:off x="3353837" y="5422428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C1C1F87-2FBC-495A-847E-5C5C762A4735}"/>
                </a:ext>
              </a:extLst>
            </p:cNvPr>
            <p:cNvSpPr/>
            <p:nvPr/>
          </p:nvSpPr>
          <p:spPr>
            <a:xfrm>
              <a:off x="8745412" y="5416324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C21F829A-BAA4-4E03-B745-CC5C6D9F5624}"/>
                </a:ext>
              </a:extLst>
            </p:cNvPr>
            <p:cNvSpPr/>
            <p:nvPr/>
          </p:nvSpPr>
          <p:spPr>
            <a:xfrm>
              <a:off x="9611547" y="5416324"/>
              <a:ext cx="209007" cy="209007"/>
            </a:xfrm>
            <a:prstGeom prst="ellipse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25">
              <a:extLst>
                <a:ext uri="{FF2B5EF4-FFF2-40B4-BE49-F238E27FC236}">
                  <a16:creationId xmlns:a16="http://schemas.microsoft.com/office/drawing/2014/main" id="{9D1760AA-2175-4E30-B80C-1BCE8F443D39}"/>
                </a:ext>
              </a:extLst>
            </p:cNvPr>
            <p:cNvSpPr/>
            <p:nvPr/>
          </p:nvSpPr>
          <p:spPr>
            <a:xfrm>
              <a:off x="5318760" y="5138278"/>
              <a:ext cx="1036320" cy="326579"/>
            </a:xfrm>
            <a:prstGeom prst="rect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r>
                <a:rPr lang="fr-FR" sz="1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Pontrieux</a:t>
              </a:r>
            </a:p>
          </p:txBody>
        </p:sp>
        <p:sp>
          <p:nvSpPr>
            <p:cNvPr id="99" name="Rectangle 36">
              <a:extLst>
                <a:ext uri="{FF2B5EF4-FFF2-40B4-BE49-F238E27FC236}">
                  <a16:creationId xmlns:a16="http://schemas.microsoft.com/office/drawing/2014/main" id="{CBB67802-322B-4E41-AFED-6B3ACF246FEC}"/>
                </a:ext>
              </a:extLst>
            </p:cNvPr>
            <p:cNvSpPr/>
            <p:nvPr/>
          </p:nvSpPr>
          <p:spPr>
            <a:xfrm>
              <a:off x="10850337" y="4563062"/>
              <a:ext cx="1036320" cy="326579"/>
            </a:xfrm>
            <a:prstGeom prst="rect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r>
                <a:rPr lang="fr-FR" sz="1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Paimpol</a:t>
              </a:r>
            </a:p>
          </p:txBody>
        </p:sp>
        <p:cxnSp>
          <p:nvCxnSpPr>
            <p:cNvPr id="100" name="Connecteur droit 38">
              <a:extLst>
                <a:ext uri="{FF2B5EF4-FFF2-40B4-BE49-F238E27FC236}">
                  <a16:creationId xmlns:a16="http://schemas.microsoft.com/office/drawing/2014/main" id="{3481601E-8DCF-44AE-9AC8-F4471202CB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5299" y="5153063"/>
              <a:ext cx="172863" cy="380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Rectangle 44">
              <a:extLst>
                <a:ext uri="{FF2B5EF4-FFF2-40B4-BE49-F238E27FC236}">
                  <a16:creationId xmlns:a16="http://schemas.microsoft.com/office/drawing/2014/main" id="{3C1A7D57-946A-4A2D-B453-5441F5D3E2FD}"/>
                </a:ext>
              </a:extLst>
            </p:cNvPr>
            <p:cNvSpPr/>
            <p:nvPr/>
          </p:nvSpPr>
          <p:spPr>
            <a:xfrm>
              <a:off x="53087" y="5596527"/>
              <a:ext cx="1036320" cy="326579"/>
            </a:xfrm>
            <a:prstGeom prst="rect">
              <a:avLst/>
            </a:prstGeom>
            <a:solidFill>
              <a:srgbClr val="416529"/>
            </a:solidFill>
            <a:ln>
              <a:solidFill>
                <a:srgbClr val="2A4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defTabSz="914377"/>
              <a:r>
                <a:rPr lang="fr-FR" sz="1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Guingamp</a:t>
              </a:r>
            </a:p>
          </p:txBody>
        </p:sp>
        <p:cxnSp>
          <p:nvCxnSpPr>
            <p:cNvPr id="102" name="Connecteur droit 45">
              <a:extLst>
                <a:ext uri="{FF2B5EF4-FFF2-40B4-BE49-F238E27FC236}">
                  <a16:creationId xmlns:a16="http://schemas.microsoft.com/office/drawing/2014/main" id="{CFFBA032-7690-44B0-9DA9-9A4D2E457B65}"/>
                </a:ext>
              </a:extLst>
            </p:cNvPr>
            <p:cNvCxnSpPr>
              <a:cxnSpLocks/>
            </p:cNvCxnSpPr>
            <p:nvPr/>
          </p:nvCxnSpPr>
          <p:spPr>
            <a:xfrm>
              <a:off x="213879" y="5168410"/>
              <a:ext cx="3414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ZoneTexte 151">
              <a:extLst>
                <a:ext uri="{FF2B5EF4-FFF2-40B4-BE49-F238E27FC236}">
                  <a16:creationId xmlns:a16="http://schemas.microsoft.com/office/drawing/2014/main" id="{A71D29BA-AEDD-4DD1-A728-D62F9C173E20}"/>
                </a:ext>
              </a:extLst>
            </p:cNvPr>
            <p:cNvSpPr txBox="1"/>
            <p:nvPr/>
          </p:nvSpPr>
          <p:spPr>
            <a:xfrm>
              <a:off x="4035980" y="4766176"/>
              <a:ext cx="26751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Two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‘new’ trains can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now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proceed</a:t>
              </a:r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4" name="Connecteur droit 179">
              <a:extLst>
                <a:ext uri="{FF2B5EF4-FFF2-40B4-BE49-F238E27FC236}">
                  <a16:creationId xmlns:a16="http://schemas.microsoft.com/office/drawing/2014/main" id="{1F9D1F85-8723-4C06-9C78-FAE7265F338D}"/>
                </a:ext>
              </a:extLst>
            </p:cNvPr>
            <p:cNvCxnSpPr/>
            <p:nvPr/>
          </p:nvCxnSpPr>
          <p:spPr>
            <a:xfrm flipV="1">
              <a:off x="3107289" y="5168408"/>
              <a:ext cx="154745" cy="35678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" name="Connecteur droit 180">
              <a:extLst>
                <a:ext uri="{FF2B5EF4-FFF2-40B4-BE49-F238E27FC236}">
                  <a16:creationId xmlns:a16="http://schemas.microsoft.com/office/drawing/2014/main" id="{6EA719AB-CC40-4FCB-B465-5FFD4A5F0651}"/>
                </a:ext>
              </a:extLst>
            </p:cNvPr>
            <p:cNvCxnSpPr>
              <a:cxnSpLocks/>
            </p:cNvCxnSpPr>
            <p:nvPr/>
          </p:nvCxnSpPr>
          <p:spPr>
            <a:xfrm>
              <a:off x="3262034" y="5168408"/>
              <a:ext cx="393895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" name="Connecteur droit 181">
              <a:extLst>
                <a:ext uri="{FF2B5EF4-FFF2-40B4-BE49-F238E27FC236}">
                  <a16:creationId xmlns:a16="http://schemas.microsoft.com/office/drawing/2014/main" id="{762D876A-7035-4A67-A08E-68CD27D84687}"/>
                </a:ext>
              </a:extLst>
            </p:cNvPr>
            <p:cNvCxnSpPr>
              <a:cxnSpLocks/>
            </p:cNvCxnSpPr>
            <p:nvPr/>
          </p:nvCxnSpPr>
          <p:spPr>
            <a:xfrm>
              <a:off x="3655929" y="5170707"/>
              <a:ext cx="126610" cy="36282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7" name="Connecteur droit 182">
              <a:extLst>
                <a:ext uri="{FF2B5EF4-FFF2-40B4-BE49-F238E27FC236}">
                  <a16:creationId xmlns:a16="http://schemas.microsoft.com/office/drawing/2014/main" id="{3671C77B-2C09-4DE0-B858-655E35A16D78}"/>
                </a:ext>
              </a:extLst>
            </p:cNvPr>
            <p:cNvCxnSpPr/>
            <p:nvPr/>
          </p:nvCxnSpPr>
          <p:spPr>
            <a:xfrm flipV="1">
              <a:off x="8502586" y="5166064"/>
              <a:ext cx="154745" cy="35678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Connecteur droit 183">
              <a:extLst>
                <a:ext uri="{FF2B5EF4-FFF2-40B4-BE49-F238E27FC236}">
                  <a16:creationId xmlns:a16="http://schemas.microsoft.com/office/drawing/2014/main" id="{2AB9881D-764E-4841-A757-153F0DBDFA6D}"/>
                </a:ext>
              </a:extLst>
            </p:cNvPr>
            <p:cNvCxnSpPr>
              <a:cxnSpLocks/>
            </p:cNvCxnSpPr>
            <p:nvPr/>
          </p:nvCxnSpPr>
          <p:spPr>
            <a:xfrm>
              <a:off x="8657331" y="5166064"/>
              <a:ext cx="393895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9" name="Connecteur droit 184">
              <a:extLst>
                <a:ext uri="{FF2B5EF4-FFF2-40B4-BE49-F238E27FC236}">
                  <a16:creationId xmlns:a16="http://schemas.microsoft.com/office/drawing/2014/main" id="{4A175B59-5A51-4065-B2A4-1CBFA2D95191}"/>
                </a:ext>
              </a:extLst>
            </p:cNvPr>
            <p:cNvCxnSpPr>
              <a:cxnSpLocks/>
            </p:cNvCxnSpPr>
            <p:nvPr/>
          </p:nvCxnSpPr>
          <p:spPr>
            <a:xfrm>
              <a:off x="9051226" y="5168363"/>
              <a:ext cx="126610" cy="36282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0" name="Date Placeholder 2">
            <a:extLst>
              <a:ext uri="{FF2B5EF4-FFF2-40B4-BE49-F238E27FC236}">
                <a16:creationId xmlns:a16="http://schemas.microsoft.com/office/drawing/2014/main" id="{7AA75042-6485-4998-BC04-2039BD123634}"/>
              </a:ext>
            </a:extLst>
          </p:cNvPr>
          <p:cNvSpPr txBox="1">
            <a:spLocks/>
          </p:cNvSpPr>
          <p:nvPr/>
        </p:nvSpPr>
        <p:spPr>
          <a:xfrm>
            <a:off x="1132073" y="6417601"/>
            <a:ext cx="924933" cy="171585"/>
          </a:xfr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endParaRPr lang="fr-FR" dirty="0">
              <a:solidFill>
                <a:srgbClr val="3C37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2" name="Connecteur droit avec flèche 23">
            <a:extLst>
              <a:ext uri="{FF2B5EF4-FFF2-40B4-BE49-F238E27FC236}">
                <a16:creationId xmlns:a16="http://schemas.microsoft.com/office/drawing/2014/main" id="{19307001-D852-4B60-B421-7C2EE35F57DE}"/>
              </a:ext>
            </a:extLst>
          </p:cNvPr>
          <p:cNvCxnSpPr/>
          <p:nvPr/>
        </p:nvCxnSpPr>
        <p:spPr>
          <a:xfrm>
            <a:off x="5683528" y="5168410"/>
            <a:ext cx="8445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13" name="Connecteur droit avec flèche 33">
            <a:extLst>
              <a:ext uri="{FF2B5EF4-FFF2-40B4-BE49-F238E27FC236}">
                <a16:creationId xmlns:a16="http://schemas.microsoft.com/office/drawing/2014/main" id="{95A63320-65A2-41B4-B4D5-3ED82402F1D5}"/>
              </a:ext>
            </a:extLst>
          </p:cNvPr>
          <p:cNvCxnSpPr/>
          <p:nvPr/>
        </p:nvCxnSpPr>
        <p:spPr>
          <a:xfrm flipH="1">
            <a:off x="5545054" y="6138012"/>
            <a:ext cx="6119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169F71FB-ACD5-4E76-A0C3-F114B25633A7}"/>
              </a:ext>
            </a:extLst>
          </p:cNvPr>
          <p:cNvGrpSpPr/>
          <p:nvPr/>
        </p:nvGrpSpPr>
        <p:grpSpPr>
          <a:xfrm>
            <a:off x="5367925" y="4281687"/>
            <a:ext cx="888013" cy="256545"/>
            <a:chOff x="5367925" y="4281687"/>
            <a:chExt cx="888013" cy="256545"/>
          </a:xfrm>
        </p:grpSpPr>
        <p:sp>
          <p:nvSpPr>
            <p:cNvPr id="115" name="Rectangle : coins arrondis 60">
              <a:extLst>
                <a:ext uri="{FF2B5EF4-FFF2-40B4-BE49-F238E27FC236}">
                  <a16:creationId xmlns:a16="http://schemas.microsoft.com/office/drawing/2014/main" id="{DF3E2576-613F-4926-B5BC-F70A49A125A8}"/>
                </a:ext>
              </a:extLst>
            </p:cNvPr>
            <p:cNvSpPr/>
            <p:nvPr/>
          </p:nvSpPr>
          <p:spPr>
            <a:xfrm>
              <a:off x="5977306" y="4322253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ZoneTexte 66">
              <a:extLst>
                <a:ext uri="{FF2B5EF4-FFF2-40B4-BE49-F238E27FC236}">
                  <a16:creationId xmlns:a16="http://schemas.microsoft.com/office/drawing/2014/main" id="{7D9791C3-DEAB-4DB6-8818-830054A75262}"/>
                </a:ext>
              </a:extLst>
            </p:cNvPr>
            <p:cNvSpPr txBox="1"/>
            <p:nvPr/>
          </p:nvSpPr>
          <p:spPr>
            <a:xfrm>
              <a:off x="5937948" y="4281687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solidFill>
                    <a:srgbClr val="3C37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7" name="Rectangle : coins arrondis 73">
              <a:extLst>
                <a:ext uri="{FF2B5EF4-FFF2-40B4-BE49-F238E27FC236}">
                  <a16:creationId xmlns:a16="http://schemas.microsoft.com/office/drawing/2014/main" id="{E58D3713-E5E6-4F60-840A-82CF17280A94}"/>
                </a:ext>
              </a:extLst>
            </p:cNvPr>
            <p:cNvSpPr/>
            <p:nvPr/>
          </p:nvSpPr>
          <p:spPr>
            <a:xfrm>
              <a:off x="5675889" y="4322253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ZoneTexte 74">
              <a:extLst>
                <a:ext uri="{FF2B5EF4-FFF2-40B4-BE49-F238E27FC236}">
                  <a16:creationId xmlns:a16="http://schemas.microsoft.com/office/drawing/2014/main" id="{22EF04CF-246E-4266-A963-A0A5DFA656B1}"/>
                </a:ext>
              </a:extLst>
            </p:cNvPr>
            <p:cNvSpPr txBox="1"/>
            <p:nvPr/>
          </p:nvSpPr>
          <p:spPr>
            <a:xfrm>
              <a:off x="5675890" y="4281687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solidFill>
                    <a:srgbClr val="3C37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19" name="Rectangle : coins arrondis 75">
              <a:extLst>
                <a:ext uri="{FF2B5EF4-FFF2-40B4-BE49-F238E27FC236}">
                  <a16:creationId xmlns:a16="http://schemas.microsoft.com/office/drawing/2014/main" id="{DD79166F-D609-47AA-8602-8597C94463F5}"/>
                </a:ext>
              </a:extLst>
            </p:cNvPr>
            <p:cNvSpPr/>
            <p:nvPr/>
          </p:nvSpPr>
          <p:spPr>
            <a:xfrm>
              <a:off x="5372505" y="4322253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ZoneTexte 76">
              <a:extLst>
                <a:ext uri="{FF2B5EF4-FFF2-40B4-BE49-F238E27FC236}">
                  <a16:creationId xmlns:a16="http://schemas.microsoft.com/office/drawing/2014/main" id="{A921770F-BB98-43C9-939D-6A809EBAE9A5}"/>
                </a:ext>
              </a:extLst>
            </p:cNvPr>
            <p:cNvSpPr txBox="1"/>
            <p:nvPr/>
          </p:nvSpPr>
          <p:spPr>
            <a:xfrm>
              <a:off x="5367925" y="4281687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1" name="Gruppe 120">
            <a:extLst>
              <a:ext uri="{FF2B5EF4-FFF2-40B4-BE49-F238E27FC236}">
                <a16:creationId xmlns:a16="http://schemas.microsoft.com/office/drawing/2014/main" id="{EA39A73D-7DAD-482B-A7E1-84F8E5C7F409}"/>
              </a:ext>
            </a:extLst>
          </p:cNvPr>
          <p:cNvGrpSpPr/>
          <p:nvPr/>
        </p:nvGrpSpPr>
        <p:grpSpPr>
          <a:xfrm>
            <a:off x="12320499" y="877497"/>
            <a:ext cx="616261" cy="436295"/>
            <a:chOff x="7029941" y="877497"/>
            <a:chExt cx="616261" cy="436295"/>
          </a:xfrm>
        </p:grpSpPr>
        <p:sp>
          <p:nvSpPr>
            <p:cNvPr id="122" name="Rectangle : coins arrondis 93">
              <a:extLst>
                <a:ext uri="{FF2B5EF4-FFF2-40B4-BE49-F238E27FC236}">
                  <a16:creationId xmlns:a16="http://schemas.microsoft.com/office/drawing/2014/main" id="{26108B8A-C552-40D7-A2DD-8A74CEB66843}"/>
                </a:ext>
              </a:extLst>
            </p:cNvPr>
            <p:cNvSpPr/>
            <p:nvPr/>
          </p:nvSpPr>
          <p:spPr>
            <a:xfrm>
              <a:off x="7065347" y="918063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 : coins arrondis 94">
              <a:extLst>
                <a:ext uri="{FF2B5EF4-FFF2-40B4-BE49-F238E27FC236}">
                  <a16:creationId xmlns:a16="http://schemas.microsoft.com/office/drawing/2014/main" id="{0CAC5E69-A936-4561-8F09-9CB305B83106}"/>
                </a:ext>
              </a:extLst>
            </p:cNvPr>
            <p:cNvSpPr/>
            <p:nvPr/>
          </p:nvSpPr>
          <p:spPr>
            <a:xfrm>
              <a:off x="7367570" y="918063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4" name="Connecteur droit avec flèche 97">
              <a:extLst>
                <a:ext uri="{FF2B5EF4-FFF2-40B4-BE49-F238E27FC236}">
                  <a16:creationId xmlns:a16="http://schemas.microsoft.com/office/drawing/2014/main" id="{DA5F1195-19FC-48E9-B9B2-34A582B42251}"/>
                </a:ext>
              </a:extLst>
            </p:cNvPr>
            <p:cNvCxnSpPr/>
            <p:nvPr/>
          </p:nvCxnSpPr>
          <p:spPr>
            <a:xfrm flipH="1">
              <a:off x="7029941" y="1313792"/>
              <a:ext cx="61192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sp>
          <p:nvSpPr>
            <p:cNvPr id="125" name="ZoneTexte 102">
              <a:extLst>
                <a:ext uri="{FF2B5EF4-FFF2-40B4-BE49-F238E27FC236}">
                  <a16:creationId xmlns:a16="http://schemas.microsoft.com/office/drawing/2014/main" id="{97107667-E2B5-4EAD-975C-0E032B705235}"/>
                </a:ext>
              </a:extLst>
            </p:cNvPr>
            <p:cNvSpPr txBox="1"/>
            <p:nvPr/>
          </p:nvSpPr>
          <p:spPr>
            <a:xfrm>
              <a:off x="7065347" y="877497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solidFill>
                    <a:srgbClr val="3C37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6" name="ZoneTexte 104">
              <a:extLst>
                <a:ext uri="{FF2B5EF4-FFF2-40B4-BE49-F238E27FC236}">
                  <a16:creationId xmlns:a16="http://schemas.microsoft.com/office/drawing/2014/main" id="{AFD5961B-6E2A-4D44-8851-213D8EF66731}"/>
                </a:ext>
              </a:extLst>
            </p:cNvPr>
            <p:cNvSpPr txBox="1"/>
            <p:nvPr/>
          </p:nvSpPr>
          <p:spPr>
            <a:xfrm>
              <a:off x="7332975" y="877497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solidFill>
                    <a:srgbClr val="3C37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27" name="Gruppe 126">
            <a:extLst>
              <a:ext uri="{FF2B5EF4-FFF2-40B4-BE49-F238E27FC236}">
                <a16:creationId xmlns:a16="http://schemas.microsoft.com/office/drawing/2014/main" id="{30270437-D609-472F-BA89-C65EC0BFA9F9}"/>
              </a:ext>
            </a:extLst>
          </p:cNvPr>
          <p:cNvGrpSpPr/>
          <p:nvPr/>
        </p:nvGrpSpPr>
        <p:grpSpPr>
          <a:xfrm>
            <a:off x="6852691" y="2357579"/>
            <a:ext cx="579201" cy="256545"/>
            <a:chOff x="6852691" y="2357579"/>
            <a:chExt cx="579201" cy="256545"/>
          </a:xfrm>
        </p:grpSpPr>
        <p:sp>
          <p:nvSpPr>
            <p:cNvPr id="128" name="Rectangle : coins arrondis 123">
              <a:extLst>
                <a:ext uri="{FF2B5EF4-FFF2-40B4-BE49-F238E27FC236}">
                  <a16:creationId xmlns:a16="http://schemas.microsoft.com/office/drawing/2014/main" id="{3764877F-6F5A-4F61-AC5F-8E249E5B6487}"/>
                </a:ext>
              </a:extLst>
            </p:cNvPr>
            <p:cNvSpPr/>
            <p:nvPr/>
          </p:nvSpPr>
          <p:spPr>
            <a:xfrm>
              <a:off x="6852691" y="2398145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 : coins arrondis 124">
              <a:extLst>
                <a:ext uri="{FF2B5EF4-FFF2-40B4-BE49-F238E27FC236}">
                  <a16:creationId xmlns:a16="http://schemas.microsoft.com/office/drawing/2014/main" id="{C1393458-79A1-4D85-A9B3-FDC06AA39D57}"/>
                </a:ext>
              </a:extLst>
            </p:cNvPr>
            <p:cNvSpPr/>
            <p:nvPr/>
          </p:nvSpPr>
          <p:spPr>
            <a:xfrm>
              <a:off x="7153260" y="2398145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ZoneTexte 131">
              <a:extLst>
                <a:ext uri="{FF2B5EF4-FFF2-40B4-BE49-F238E27FC236}">
                  <a16:creationId xmlns:a16="http://schemas.microsoft.com/office/drawing/2014/main" id="{A4E90D90-1166-4F05-AA6A-8E355F4C936B}"/>
                </a:ext>
              </a:extLst>
            </p:cNvPr>
            <p:cNvSpPr txBox="1"/>
            <p:nvPr/>
          </p:nvSpPr>
          <p:spPr>
            <a:xfrm>
              <a:off x="6852691" y="2357579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solidFill>
                    <a:srgbClr val="3C37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31" name="ZoneTexte 133">
              <a:extLst>
                <a:ext uri="{FF2B5EF4-FFF2-40B4-BE49-F238E27FC236}">
                  <a16:creationId xmlns:a16="http://schemas.microsoft.com/office/drawing/2014/main" id="{30C77D51-D89D-4BAB-B80B-E0DB26F081BB}"/>
                </a:ext>
              </a:extLst>
            </p:cNvPr>
            <p:cNvSpPr txBox="1"/>
            <p:nvPr/>
          </p:nvSpPr>
          <p:spPr>
            <a:xfrm>
              <a:off x="7113902" y="2357579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solidFill>
                    <a:srgbClr val="3C37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32" name="Flèche : double flèche horizontale 139">
            <a:extLst>
              <a:ext uri="{FF2B5EF4-FFF2-40B4-BE49-F238E27FC236}">
                <a16:creationId xmlns:a16="http://schemas.microsoft.com/office/drawing/2014/main" id="{DB5D84FD-7225-4CEE-B3F8-BB059A2CD6A8}"/>
              </a:ext>
            </a:extLst>
          </p:cNvPr>
          <p:cNvSpPr/>
          <p:nvPr/>
        </p:nvSpPr>
        <p:spPr>
          <a:xfrm>
            <a:off x="4294931" y="2411330"/>
            <a:ext cx="298357" cy="149043"/>
          </a:xfrm>
          <a:prstGeom prst="left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fr-FR" sz="1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3" name="Connecteur droit avec flèche 141">
            <a:extLst>
              <a:ext uri="{FF2B5EF4-FFF2-40B4-BE49-F238E27FC236}">
                <a16:creationId xmlns:a16="http://schemas.microsoft.com/office/drawing/2014/main" id="{B483E5FB-5B8E-47B5-AFCC-F4E636D29321}"/>
              </a:ext>
            </a:extLst>
          </p:cNvPr>
          <p:cNvCxnSpPr>
            <a:cxnSpLocks/>
          </p:cNvCxnSpPr>
          <p:nvPr/>
        </p:nvCxnSpPr>
        <p:spPr>
          <a:xfrm flipH="1">
            <a:off x="6176067" y="2495961"/>
            <a:ext cx="628850" cy="3567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134" name="Connecteur droit avec flèche 142">
            <a:extLst>
              <a:ext uri="{FF2B5EF4-FFF2-40B4-BE49-F238E27FC236}">
                <a16:creationId xmlns:a16="http://schemas.microsoft.com/office/drawing/2014/main" id="{6B806BF8-2D40-4A05-9615-A0462E69B7FF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4364084" y="2580515"/>
            <a:ext cx="1220790" cy="272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35" name="Gruppe 134">
            <a:extLst>
              <a:ext uri="{FF2B5EF4-FFF2-40B4-BE49-F238E27FC236}">
                <a16:creationId xmlns:a16="http://schemas.microsoft.com/office/drawing/2014/main" id="{F9DC31AF-67F4-4B38-AB67-64462BEF564A}"/>
              </a:ext>
            </a:extLst>
          </p:cNvPr>
          <p:cNvGrpSpPr/>
          <p:nvPr/>
        </p:nvGrpSpPr>
        <p:grpSpPr>
          <a:xfrm>
            <a:off x="-986041" y="663555"/>
            <a:ext cx="889353" cy="470487"/>
            <a:chOff x="4039387" y="663555"/>
            <a:chExt cx="889353" cy="470487"/>
          </a:xfrm>
        </p:grpSpPr>
        <p:cxnSp>
          <p:nvCxnSpPr>
            <p:cNvPr id="136" name="Connecteur droit avec flèche 95">
              <a:extLst>
                <a:ext uri="{FF2B5EF4-FFF2-40B4-BE49-F238E27FC236}">
                  <a16:creationId xmlns:a16="http://schemas.microsoft.com/office/drawing/2014/main" id="{5F1DA704-FEEB-4158-BDE2-94559958C7CC}"/>
                </a:ext>
              </a:extLst>
            </p:cNvPr>
            <p:cNvCxnSpPr/>
            <p:nvPr/>
          </p:nvCxnSpPr>
          <p:spPr>
            <a:xfrm>
              <a:off x="4055872" y="663555"/>
              <a:ext cx="8445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sp>
          <p:nvSpPr>
            <p:cNvPr id="137" name="Rectangle : coins arrondis 83">
              <a:extLst>
                <a:ext uri="{FF2B5EF4-FFF2-40B4-BE49-F238E27FC236}">
                  <a16:creationId xmlns:a16="http://schemas.microsoft.com/office/drawing/2014/main" id="{1F5BD6E6-BEF0-4567-9582-6F52E0BD6A00}"/>
                </a:ext>
              </a:extLst>
            </p:cNvPr>
            <p:cNvSpPr/>
            <p:nvPr/>
          </p:nvSpPr>
          <p:spPr>
            <a:xfrm>
              <a:off x="4055872" y="918063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 : coins arrondis 84">
              <a:extLst>
                <a:ext uri="{FF2B5EF4-FFF2-40B4-BE49-F238E27FC236}">
                  <a16:creationId xmlns:a16="http://schemas.microsoft.com/office/drawing/2014/main" id="{4F2EDC68-CB79-41C7-AA1A-8F1E4FA8CFB0}"/>
                </a:ext>
              </a:extLst>
            </p:cNvPr>
            <p:cNvSpPr/>
            <p:nvPr/>
          </p:nvSpPr>
          <p:spPr>
            <a:xfrm>
              <a:off x="4352990" y="918063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 : coins arrondis 85">
              <a:extLst>
                <a:ext uri="{FF2B5EF4-FFF2-40B4-BE49-F238E27FC236}">
                  <a16:creationId xmlns:a16="http://schemas.microsoft.com/office/drawing/2014/main" id="{832C8B4C-3FA4-428F-AF43-289956055017}"/>
                </a:ext>
              </a:extLst>
            </p:cNvPr>
            <p:cNvSpPr/>
            <p:nvPr/>
          </p:nvSpPr>
          <p:spPr>
            <a:xfrm>
              <a:off x="4650108" y="918063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ZoneTexte 100">
              <a:extLst>
                <a:ext uri="{FF2B5EF4-FFF2-40B4-BE49-F238E27FC236}">
                  <a16:creationId xmlns:a16="http://schemas.microsoft.com/office/drawing/2014/main" id="{A91DD994-5ABC-419B-A9B7-CACE40C79E48}"/>
                </a:ext>
              </a:extLst>
            </p:cNvPr>
            <p:cNvSpPr txBox="1"/>
            <p:nvPr/>
          </p:nvSpPr>
          <p:spPr>
            <a:xfrm>
              <a:off x="4039387" y="877497"/>
              <a:ext cx="260008" cy="25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1" name="ZoneTexte 101">
              <a:extLst>
                <a:ext uri="{FF2B5EF4-FFF2-40B4-BE49-F238E27FC236}">
                  <a16:creationId xmlns:a16="http://schemas.microsoft.com/office/drawing/2014/main" id="{888B50AB-F141-4567-8F00-3E4573DA198D}"/>
                </a:ext>
              </a:extLst>
            </p:cNvPr>
            <p:cNvSpPr txBox="1"/>
            <p:nvPr/>
          </p:nvSpPr>
          <p:spPr>
            <a:xfrm>
              <a:off x="4339479" y="877497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2" name="ZoneTexte 103">
              <a:extLst>
                <a:ext uri="{FF2B5EF4-FFF2-40B4-BE49-F238E27FC236}">
                  <a16:creationId xmlns:a16="http://schemas.microsoft.com/office/drawing/2014/main" id="{6C370D6C-4361-4A67-84F7-170CE87AD1CB}"/>
                </a:ext>
              </a:extLst>
            </p:cNvPr>
            <p:cNvSpPr txBox="1"/>
            <p:nvPr/>
          </p:nvSpPr>
          <p:spPr>
            <a:xfrm>
              <a:off x="4639570" y="877497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143" name="Connecteur droit avec flèche 140">
            <a:extLst>
              <a:ext uri="{FF2B5EF4-FFF2-40B4-BE49-F238E27FC236}">
                <a16:creationId xmlns:a16="http://schemas.microsoft.com/office/drawing/2014/main" id="{2F542FB8-70C9-4CC5-8B91-9E0B74DDC91B}"/>
              </a:ext>
            </a:extLst>
          </p:cNvPr>
          <p:cNvCxnSpPr>
            <a:cxnSpLocks/>
          </p:cNvCxnSpPr>
          <p:nvPr/>
        </p:nvCxnSpPr>
        <p:spPr>
          <a:xfrm>
            <a:off x="5127223" y="2485851"/>
            <a:ext cx="8445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A8C8CFAF-0A08-4DB0-9E50-5EA40598C43C}"/>
              </a:ext>
            </a:extLst>
          </p:cNvPr>
          <p:cNvGrpSpPr/>
          <p:nvPr/>
        </p:nvGrpSpPr>
        <p:grpSpPr>
          <a:xfrm>
            <a:off x="5384169" y="5687072"/>
            <a:ext cx="888013" cy="256545"/>
            <a:chOff x="4021326" y="5287610"/>
            <a:chExt cx="888013" cy="256545"/>
          </a:xfrm>
        </p:grpSpPr>
        <p:sp>
          <p:nvSpPr>
            <p:cNvPr id="145" name="Rectangle : coins arrondis 60">
              <a:extLst>
                <a:ext uri="{FF2B5EF4-FFF2-40B4-BE49-F238E27FC236}">
                  <a16:creationId xmlns:a16="http://schemas.microsoft.com/office/drawing/2014/main" id="{2A5D0E37-0668-4C57-B33A-706C7C374DA3}"/>
                </a:ext>
              </a:extLst>
            </p:cNvPr>
            <p:cNvSpPr/>
            <p:nvPr/>
          </p:nvSpPr>
          <p:spPr>
            <a:xfrm>
              <a:off x="4630707" y="5328176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ZoneTexte 66">
              <a:extLst>
                <a:ext uri="{FF2B5EF4-FFF2-40B4-BE49-F238E27FC236}">
                  <a16:creationId xmlns:a16="http://schemas.microsoft.com/office/drawing/2014/main" id="{773E40DC-7870-4A44-8C29-7191FECAD3AB}"/>
                </a:ext>
              </a:extLst>
            </p:cNvPr>
            <p:cNvSpPr txBox="1"/>
            <p:nvPr/>
          </p:nvSpPr>
          <p:spPr>
            <a:xfrm>
              <a:off x="4591349" y="5287610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solidFill>
                    <a:srgbClr val="3C37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47" name="Rectangle : coins arrondis 73">
              <a:extLst>
                <a:ext uri="{FF2B5EF4-FFF2-40B4-BE49-F238E27FC236}">
                  <a16:creationId xmlns:a16="http://schemas.microsoft.com/office/drawing/2014/main" id="{F8486F29-DA7B-4A90-BBAB-99CA50CCBDB1}"/>
                </a:ext>
              </a:extLst>
            </p:cNvPr>
            <p:cNvSpPr/>
            <p:nvPr/>
          </p:nvSpPr>
          <p:spPr>
            <a:xfrm>
              <a:off x="4329290" y="5328176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ZoneTexte 74">
              <a:extLst>
                <a:ext uri="{FF2B5EF4-FFF2-40B4-BE49-F238E27FC236}">
                  <a16:creationId xmlns:a16="http://schemas.microsoft.com/office/drawing/2014/main" id="{C1E32191-8803-4CEC-A3FE-F6F844F3ED12}"/>
                </a:ext>
              </a:extLst>
            </p:cNvPr>
            <p:cNvSpPr txBox="1"/>
            <p:nvPr/>
          </p:nvSpPr>
          <p:spPr>
            <a:xfrm>
              <a:off x="4329291" y="5287610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solidFill>
                    <a:srgbClr val="3C37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9" name="Rectangle : coins arrondis 75">
              <a:extLst>
                <a:ext uri="{FF2B5EF4-FFF2-40B4-BE49-F238E27FC236}">
                  <a16:creationId xmlns:a16="http://schemas.microsoft.com/office/drawing/2014/main" id="{0D887614-DE47-4B4D-8FA6-6F259BAFFE8B}"/>
                </a:ext>
              </a:extLst>
            </p:cNvPr>
            <p:cNvSpPr/>
            <p:nvPr/>
          </p:nvSpPr>
          <p:spPr>
            <a:xfrm>
              <a:off x="4025906" y="5328176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ZoneTexte 76">
              <a:extLst>
                <a:ext uri="{FF2B5EF4-FFF2-40B4-BE49-F238E27FC236}">
                  <a16:creationId xmlns:a16="http://schemas.microsoft.com/office/drawing/2014/main" id="{4958F5C9-4F78-4176-94B5-A5C37EA4B363}"/>
                </a:ext>
              </a:extLst>
            </p:cNvPr>
            <p:cNvSpPr txBox="1"/>
            <p:nvPr/>
          </p:nvSpPr>
          <p:spPr>
            <a:xfrm>
              <a:off x="4021326" y="5287610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1" name="Gruppe 150">
            <a:extLst>
              <a:ext uri="{FF2B5EF4-FFF2-40B4-BE49-F238E27FC236}">
                <a16:creationId xmlns:a16="http://schemas.microsoft.com/office/drawing/2014/main" id="{43A10310-4343-4EDA-8D0B-812D25CD217F}"/>
              </a:ext>
            </a:extLst>
          </p:cNvPr>
          <p:cNvGrpSpPr/>
          <p:nvPr/>
        </p:nvGrpSpPr>
        <p:grpSpPr>
          <a:xfrm>
            <a:off x="5607284" y="5288051"/>
            <a:ext cx="599473" cy="256545"/>
            <a:chOff x="6758379" y="5288051"/>
            <a:chExt cx="599473" cy="256545"/>
          </a:xfrm>
        </p:grpSpPr>
        <p:sp>
          <p:nvSpPr>
            <p:cNvPr id="152" name="Rectangle : coins arrondis 69">
              <a:extLst>
                <a:ext uri="{FF2B5EF4-FFF2-40B4-BE49-F238E27FC236}">
                  <a16:creationId xmlns:a16="http://schemas.microsoft.com/office/drawing/2014/main" id="{89734AE2-5A6E-47AE-BF4F-598D7C027DCF}"/>
                </a:ext>
              </a:extLst>
            </p:cNvPr>
            <p:cNvSpPr/>
            <p:nvPr/>
          </p:nvSpPr>
          <p:spPr>
            <a:xfrm>
              <a:off x="6780645" y="5328617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 : coins arrondis 70">
              <a:extLst>
                <a:ext uri="{FF2B5EF4-FFF2-40B4-BE49-F238E27FC236}">
                  <a16:creationId xmlns:a16="http://schemas.microsoft.com/office/drawing/2014/main" id="{9187B2FC-A8F2-4C86-AD8C-33C834596BCB}"/>
                </a:ext>
              </a:extLst>
            </p:cNvPr>
            <p:cNvSpPr/>
            <p:nvPr/>
          </p:nvSpPr>
          <p:spPr>
            <a:xfrm>
              <a:off x="7079220" y="5328617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ZoneTexte 71">
              <a:extLst>
                <a:ext uri="{FF2B5EF4-FFF2-40B4-BE49-F238E27FC236}">
                  <a16:creationId xmlns:a16="http://schemas.microsoft.com/office/drawing/2014/main" id="{30B29D40-DEF3-471E-9789-41ED41547A16}"/>
                </a:ext>
              </a:extLst>
            </p:cNvPr>
            <p:cNvSpPr txBox="1"/>
            <p:nvPr/>
          </p:nvSpPr>
          <p:spPr>
            <a:xfrm>
              <a:off x="6758379" y="5288051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55" name="ZoneTexte 72">
              <a:extLst>
                <a:ext uri="{FF2B5EF4-FFF2-40B4-BE49-F238E27FC236}">
                  <a16:creationId xmlns:a16="http://schemas.microsoft.com/office/drawing/2014/main" id="{764F00CF-859B-4B7C-8C12-DBBE47F8AB70}"/>
                </a:ext>
              </a:extLst>
            </p:cNvPr>
            <p:cNvSpPr txBox="1"/>
            <p:nvPr/>
          </p:nvSpPr>
          <p:spPr>
            <a:xfrm>
              <a:off x="7057363" y="5288051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56" name="Gruppe 155">
            <a:extLst>
              <a:ext uri="{FF2B5EF4-FFF2-40B4-BE49-F238E27FC236}">
                <a16:creationId xmlns:a16="http://schemas.microsoft.com/office/drawing/2014/main" id="{F54A9B87-4518-4726-A5CB-512AE76F1CC4}"/>
              </a:ext>
            </a:extLst>
          </p:cNvPr>
          <p:cNvGrpSpPr/>
          <p:nvPr/>
        </p:nvGrpSpPr>
        <p:grpSpPr>
          <a:xfrm>
            <a:off x="4039387" y="2357579"/>
            <a:ext cx="295117" cy="256545"/>
            <a:chOff x="4039387" y="2357579"/>
            <a:chExt cx="295117" cy="256545"/>
          </a:xfrm>
        </p:grpSpPr>
        <p:sp>
          <p:nvSpPr>
            <p:cNvPr id="157" name="Rectangle : coins arrondis 113">
              <a:extLst>
                <a:ext uri="{FF2B5EF4-FFF2-40B4-BE49-F238E27FC236}">
                  <a16:creationId xmlns:a16="http://schemas.microsoft.com/office/drawing/2014/main" id="{BA4DFE38-C65C-4F8F-9795-4B171F895449}"/>
                </a:ext>
              </a:extLst>
            </p:cNvPr>
            <p:cNvSpPr/>
            <p:nvPr/>
          </p:nvSpPr>
          <p:spPr>
            <a:xfrm>
              <a:off x="4055872" y="2398145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ZoneTexte 129">
              <a:extLst>
                <a:ext uri="{FF2B5EF4-FFF2-40B4-BE49-F238E27FC236}">
                  <a16:creationId xmlns:a16="http://schemas.microsoft.com/office/drawing/2014/main" id="{49C449B6-55A5-46B4-A792-47C8DEEC0895}"/>
                </a:ext>
              </a:extLst>
            </p:cNvPr>
            <p:cNvSpPr txBox="1"/>
            <p:nvPr/>
          </p:nvSpPr>
          <p:spPr>
            <a:xfrm>
              <a:off x="4039387" y="2357579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59" name="Billede 158">
            <a:extLst>
              <a:ext uri="{FF2B5EF4-FFF2-40B4-BE49-F238E27FC236}">
                <a16:creationId xmlns:a16="http://schemas.microsoft.com/office/drawing/2014/main" id="{E841169A-271C-4E02-92CC-25A09F7A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8944425" y="6630878"/>
            <a:ext cx="1472055" cy="227122"/>
          </a:xfrm>
          <a:prstGeom prst="rect">
            <a:avLst/>
          </a:prstGeom>
        </p:spPr>
      </p:pic>
      <p:grpSp>
        <p:nvGrpSpPr>
          <p:cNvPr id="160" name="Gruppe 159">
            <a:extLst>
              <a:ext uri="{FF2B5EF4-FFF2-40B4-BE49-F238E27FC236}">
                <a16:creationId xmlns:a16="http://schemas.microsoft.com/office/drawing/2014/main" id="{31B2F358-9FE1-4EC6-86A3-63D189C79E6B}"/>
              </a:ext>
            </a:extLst>
          </p:cNvPr>
          <p:cNvGrpSpPr/>
          <p:nvPr/>
        </p:nvGrpSpPr>
        <p:grpSpPr>
          <a:xfrm>
            <a:off x="5401943" y="429096"/>
            <a:ext cx="810560" cy="494326"/>
            <a:chOff x="5401943" y="429096"/>
            <a:chExt cx="810560" cy="494326"/>
          </a:xfrm>
        </p:grpSpPr>
        <p:pic>
          <p:nvPicPr>
            <p:cNvPr id="161" name="Grafik 160" descr="Gruppe af mænd kontur">
              <a:extLst>
                <a:ext uri="{FF2B5EF4-FFF2-40B4-BE49-F238E27FC236}">
                  <a16:creationId xmlns:a16="http://schemas.microsoft.com/office/drawing/2014/main" id="{8F5D2C9B-940F-4B8C-9CB3-5EF90DDC0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01943" y="534249"/>
              <a:ext cx="320492" cy="320492"/>
            </a:xfrm>
            <a:prstGeom prst="rect">
              <a:avLst/>
            </a:prstGeom>
          </p:spPr>
        </p:pic>
        <p:pic>
          <p:nvPicPr>
            <p:cNvPr id="162" name="Grafik 161" descr="Gruppe af mænd kontur">
              <a:extLst>
                <a:ext uri="{FF2B5EF4-FFF2-40B4-BE49-F238E27FC236}">
                  <a16:creationId xmlns:a16="http://schemas.microsoft.com/office/drawing/2014/main" id="{78271077-0D91-4DDE-A1D8-B931EE70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29649" y="429096"/>
              <a:ext cx="320492" cy="320492"/>
            </a:xfrm>
            <a:prstGeom prst="rect">
              <a:avLst/>
            </a:prstGeom>
          </p:spPr>
        </p:pic>
        <p:pic>
          <p:nvPicPr>
            <p:cNvPr id="163" name="Grafik 162" descr="Gruppe af mænd kontur">
              <a:extLst>
                <a:ext uri="{FF2B5EF4-FFF2-40B4-BE49-F238E27FC236}">
                  <a16:creationId xmlns:a16="http://schemas.microsoft.com/office/drawing/2014/main" id="{FA2EAC12-8D84-4F93-96A5-090269C9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04059" y="602930"/>
              <a:ext cx="320492" cy="320492"/>
            </a:xfrm>
            <a:prstGeom prst="rect">
              <a:avLst/>
            </a:prstGeom>
          </p:spPr>
        </p:pic>
        <p:pic>
          <p:nvPicPr>
            <p:cNvPr id="164" name="Grafik 163" descr="Gruppe af mænd kontur">
              <a:extLst>
                <a:ext uri="{FF2B5EF4-FFF2-40B4-BE49-F238E27FC236}">
                  <a16:creationId xmlns:a16="http://schemas.microsoft.com/office/drawing/2014/main" id="{8AB10D21-1144-462C-9ECF-7D3A0EA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14202" y="498060"/>
              <a:ext cx="320492" cy="320492"/>
            </a:xfrm>
            <a:prstGeom prst="rect">
              <a:avLst/>
            </a:prstGeom>
          </p:spPr>
        </p:pic>
        <p:pic>
          <p:nvPicPr>
            <p:cNvPr id="165" name="Grafik 164" descr="Gruppe af mænd kontur">
              <a:extLst>
                <a:ext uri="{FF2B5EF4-FFF2-40B4-BE49-F238E27FC236}">
                  <a16:creationId xmlns:a16="http://schemas.microsoft.com/office/drawing/2014/main" id="{F5AC4C50-C501-4F46-95B8-A871188E8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92011" y="577669"/>
              <a:ext cx="320492" cy="320492"/>
            </a:xfrm>
            <a:prstGeom prst="rect">
              <a:avLst/>
            </a:prstGeom>
          </p:spPr>
        </p:pic>
      </p:grpSp>
      <p:sp>
        <p:nvSpPr>
          <p:cNvPr id="166" name="Pil: højre 165">
            <a:extLst>
              <a:ext uri="{FF2B5EF4-FFF2-40B4-BE49-F238E27FC236}">
                <a16:creationId xmlns:a16="http://schemas.microsoft.com/office/drawing/2014/main" id="{C4273738-D40B-4EF7-B5D0-C9F9F7A7D108}"/>
              </a:ext>
            </a:extLst>
          </p:cNvPr>
          <p:cNvSpPr/>
          <p:nvPr/>
        </p:nvSpPr>
        <p:spPr>
          <a:xfrm flipH="1">
            <a:off x="4916501" y="445068"/>
            <a:ext cx="401847" cy="30725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uppe 166">
            <a:extLst>
              <a:ext uri="{FF2B5EF4-FFF2-40B4-BE49-F238E27FC236}">
                <a16:creationId xmlns:a16="http://schemas.microsoft.com/office/drawing/2014/main" id="{019553B4-35A7-4511-9A1E-53070986DA96}"/>
              </a:ext>
            </a:extLst>
          </p:cNvPr>
          <p:cNvGrpSpPr/>
          <p:nvPr/>
        </p:nvGrpSpPr>
        <p:grpSpPr>
          <a:xfrm>
            <a:off x="5357306" y="1998570"/>
            <a:ext cx="810560" cy="494326"/>
            <a:chOff x="5401943" y="429096"/>
            <a:chExt cx="810560" cy="494326"/>
          </a:xfrm>
        </p:grpSpPr>
        <p:pic>
          <p:nvPicPr>
            <p:cNvPr id="168" name="Grafik 167" descr="Gruppe af mænd kontur">
              <a:extLst>
                <a:ext uri="{FF2B5EF4-FFF2-40B4-BE49-F238E27FC236}">
                  <a16:creationId xmlns:a16="http://schemas.microsoft.com/office/drawing/2014/main" id="{E9166FB8-7E5E-4266-AB9E-70BC4C423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01943" y="534249"/>
              <a:ext cx="320492" cy="320492"/>
            </a:xfrm>
            <a:prstGeom prst="rect">
              <a:avLst/>
            </a:prstGeom>
          </p:spPr>
        </p:pic>
        <p:pic>
          <p:nvPicPr>
            <p:cNvPr id="169" name="Grafik 168" descr="Gruppe af mænd kontur">
              <a:extLst>
                <a:ext uri="{FF2B5EF4-FFF2-40B4-BE49-F238E27FC236}">
                  <a16:creationId xmlns:a16="http://schemas.microsoft.com/office/drawing/2014/main" id="{DD27EAEE-3773-46B3-B292-A42420723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29649" y="429096"/>
              <a:ext cx="320492" cy="320492"/>
            </a:xfrm>
            <a:prstGeom prst="rect">
              <a:avLst/>
            </a:prstGeom>
          </p:spPr>
        </p:pic>
        <p:pic>
          <p:nvPicPr>
            <p:cNvPr id="170" name="Grafik 169" descr="Gruppe af mænd kontur">
              <a:extLst>
                <a:ext uri="{FF2B5EF4-FFF2-40B4-BE49-F238E27FC236}">
                  <a16:creationId xmlns:a16="http://schemas.microsoft.com/office/drawing/2014/main" id="{FF6D18DC-0A9B-4273-A620-0E60FEC6C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04059" y="602930"/>
              <a:ext cx="320492" cy="320492"/>
            </a:xfrm>
            <a:prstGeom prst="rect">
              <a:avLst/>
            </a:prstGeom>
          </p:spPr>
        </p:pic>
        <p:pic>
          <p:nvPicPr>
            <p:cNvPr id="171" name="Grafik 170" descr="Gruppe af mænd kontur">
              <a:extLst>
                <a:ext uri="{FF2B5EF4-FFF2-40B4-BE49-F238E27FC236}">
                  <a16:creationId xmlns:a16="http://schemas.microsoft.com/office/drawing/2014/main" id="{3A2BBB4F-E5EF-4D5F-8D20-97AFFEC7A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14202" y="498060"/>
              <a:ext cx="320492" cy="320492"/>
            </a:xfrm>
            <a:prstGeom prst="rect">
              <a:avLst/>
            </a:prstGeom>
          </p:spPr>
        </p:pic>
        <p:pic>
          <p:nvPicPr>
            <p:cNvPr id="172" name="Grafik 171" descr="Gruppe af mænd kontur">
              <a:extLst>
                <a:ext uri="{FF2B5EF4-FFF2-40B4-BE49-F238E27FC236}">
                  <a16:creationId xmlns:a16="http://schemas.microsoft.com/office/drawing/2014/main" id="{742036F5-C658-4975-BFBA-9F322B73A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92011" y="577669"/>
              <a:ext cx="320492" cy="320492"/>
            </a:xfrm>
            <a:prstGeom prst="rect">
              <a:avLst/>
            </a:prstGeom>
          </p:spPr>
        </p:pic>
      </p:grpSp>
      <p:sp>
        <p:nvSpPr>
          <p:cNvPr id="173" name="Pil: højre 172">
            <a:extLst>
              <a:ext uri="{FF2B5EF4-FFF2-40B4-BE49-F238E27FC236}">
                <a16:creationId xmlns:a16="http://schemas.microsoft.com/office/drawing/2014/main" id="{1A3A73DD-A3E2-4529-9389-C8385376C374}"/>
              </a:ext>
            </a:extLst>
          </p:cNvPr>
          <p:cNvSpPr/>
          <p:nvPr/>
        </p:nvSpPr>
        <p:spPr>
          <a:xfrm flipH="1">
            <a:off x="4871864" y="2014542"/>
            <a:ext cx="401847" cy="30725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uppe 173">
            <a:extLst>
              <a:ext uri="{FF2B5EF4-FFF2-40B4-BE49-F238E27FC236}">
                <a16:creationId xmlns:a16="http://schemas.microsoft.com/office/drawing/2014/main" id="{3111F224-175D-49E3-AD3C-8A0FEF64935A}"/>
              </a:ext>
            </a:extLst>
          </p:cNvPr>
          <p:cNvGrpSpPr/>
          <p:nvPr/>
        </p:nvGrpSpPr>
        <p:grpSpPr>
          <a:xfrm>
            <a:off x="5409540" y="3614810"/>
            <a:ext cx="810560" cy="494326"/>
            <a:chOff x="5401943" y="429096"/>
            <a:chExt cx="810560" cy="494326"/>
          </a:xfrm>
        </p:grpSpPr>
        <p:pic>
          <p:nvPicPr>
            <p:cNvPr id="175" name="Grafik 174" descr="Gruppe af mænd kontur">
              <a:extLst>
                <a:ext uri="{FF2B5EF4-FFF2-40B4-BE49-F238E27FC236}">
                  <a16:creationId xmlns:a16="http://schemas.microsoft.com/office/drawing/2014/main" id="{9CC7B479-B5D3-4217-911A-D7B3CD604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01943" y="534249"/>
              <a:ext cx="320492" cy="320492"/>
            </a:xfrm>
            <a:prstGeom prst="rect">
              <a:avLst/>
            </a:prstGeom>
          </p:spPr>
        </p:pic>
        <p:pic>
          <p:nvPicPr>
            <p:cNvPr id="176" name="Grafik 175" descr="Gruppe af mænd kontur">
              <a:extLst>
                <a:ext uri="{FF2B5EF4-FFF2-40B4-BE49-F238E27FC236}">
                  <a16:creationId xmlns:a16="http://schemas.microsoft.com/office/drawing/2014/main" id="{B8EE593E-E7CE-4494-919A-32EBF9A27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29649" y="429096"/>
              <a:ext cx="320492" cy="320492"/>
            </a:xfrm>
            <a:prstGeom prst="rect">
              <a:avLst/>
            </a:prstGeom>
          </p:spPr>
        </p:pic>
        <p:pic>
          <p:nvPicPr>
            <p:cNvPr id="177" name="Grafik 176" descr="Gruppe af mænd kontur">
              <a:extLst>
                <a:ext uri="{FF2B5EF4-FFF2-40B4-BE49-F238E27FC236}">
                  <a16:creationId xmlns:a16="http://schemas.microsoft.com/office/drawing/2014/main" id="{D4E8DECF-13CA-4A4B-84E9-3F7E831A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04059" y="602930"/>
              <a:ext cx="320492" cy="320492"/>
            </a:xfrm>
            <a:prstGeom prst="rect">
              <a:avLst/>
            </a:prstGeom>
          </p:spPr>
        </p:pic>
        <p:pic>
          <p:nvPicPr>
            <p:cNvPr id="178" name="Grafik 177" descr="Gruppe af mænd kontur">
              <a:extLst>
                <a:ext uri="{FF2B5EF4-FFF2-40B4-BE49-F238E27FC236}">
                  <a16:creationId xmlns:a16="http://schemas.microsoft.com/office/drawing/2014/main" id="{37F14ECA-C6A7-4B96-8AAC-96F79B079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14202" y="498060"/>
              <a:ext cx="320492" cy="320492"/>
            </a:xfrm>
            <a:prstGeom prst="rect">
              <a:avLst/>
            </a:prstGeom>
          </p:spPr>
        </p:pic>
        <p:pic>
          <p:nvPicPr>
            <p:cNvPr id="179" name="Grafik 178" descr="Gruppe af mænd kontur">
              <a:extLst>
                <a:ext uri="{FF2B5EF4-FFF2-40B4-BE49-F238E27FC236}">
                  <a16:creationId xmlns:a16="http://schemas.microsoft.com/office/drawing/2014/main" id="{5CC111D1-5DBC-4A23-BDDF-AF5F2A18E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92011" y="577669"/>
              <a:ext cx="320492" cy="320492"/>
            </a:xfrm>
            <a:prstGeom prst="rect">
              <a:avLst/>
            </a:prstGeom>
          </p:spPr>
        </p:pic>
      </p:grpSp>
      <p:grpSp>
        <p:nvGrpSpPr>
          <p:cNvPr id="180" name="Gruppe 179">
            <a:extLst>
              <a:ext uri="{FF2B5EF4-FFF2-40B4-BE49-F238E27FC236}">
                <a16:creationId xmlns:a16="http://schemas.microsoft.com/office/drawing/2014/main" id="{016CF858-A14F-41E8-8AD0-E9ED9737067A}"/>
              </a:ext>
            </a:extLst>
          </p:cNvPr>
          <p:cNvGrpSpPr/>
          <p:nvPr/>
        </p:nvGrpSpPr>
        <p:grpSpPr>
          <a:xfrm>
            <a:off x="5559891" y="3865279"/>
            <a:ext cx="599473" cy="256545"/>
            <a:chOff x="5559891" y="3865279"/>
            <a:chExt cx="599473" cy="256545"/>
          </a:xfrm>
        </p:grpSpPr>
        <p:sp>
          <p:nvSpPr>
            <p:cNvPr id="181" name="Rectangle : coins arrondis 69">
              <a:extLst>
                <a:ext uri="{FF2B5EF4-FFF2-40B4-BE49-F238E27FC236}">
                  <a16:creationId xmlns:a16="http://schemas.microsoft.com/office/drawing/2014/main" id="{AD66B991-8693-4E32-9B03-2408FCA0FB62}"/>
                </a:ext>
              </a:extLst>
            </p:cNvPr>
            <p:cNvSpPr/>
            <p:nvPr/>
          </p:nvSpPr>
          <p:spPr>
            <a:xfrm>
              <a:off x="5582157" y="3905845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 : coins arrondis 70">
              <a:extLst>
                <a:ext uri="{FF2B5EF4-FFF2-40B4-BE49-F238E27FC236}">
                  <a16:creationId xmlns:a16="http://schemas.microsoft.com/office/drawing/2014/main" id="{9A17337D-D8F4-4C26-A4FF-DF9C4939B56E}"/>
                </a:ext>
              </a:extLst>
            </p:cNvPr>
            <p:cNvSpPr/>
            <p:nvPr/>
          </p:nvSpPr>
          <p:spPr>
            <a:xfrm>
              <a:off x="5880732" y="3905845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ZoneTexte 71">
              <a:extLst>
                <a:ext uri="{FF2B5EF4-FFF2-40B4-BE49-F238E27FC236}">
                  <a16:creationId xmlns:a16="http://schemas.microsoft.com/office/drawing/2014/main" id="{9D9D817A-3C9A-42C5-B640-D2873E28CA56}"/>
                </a:ext>
              </a:extLst>
            </p:cNvPr>
            <p:cNvSpPr txBox="1"/>
            <p:nvPr/>
          </p:nvSpPr>
          <p:spPr>
            <a:xfrm>
              <a:off x="5559891" y="3865279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4" name="ZoneTexte 72">
              <a:extLst>
                <a:ext uri="{FF2B5EF4-FFF2-40B4-BE49-F238E27FC236}">
                  <a16:creationId xmlns:a16="http://schemas.microsoft.com/office/drawing/2014/main" id="{4BDA53CF-03A2-40FA-8D98-14F7C5764058}"/>
                </a:ext>
              </a:extLst>
            </p:cNvPr>
            <p:cNvSpPr txBox="1"/>
            <p:nvPr/>
          </p:nvSpPr>
          <p:spPr>
            <a:xfrm>
              <a:off x="5858875" y="3865279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5" name="Gruppe 184">
            <a:extLst>
              <a:ext uri="{FF2B5EF4-FFF2-40B4-BE49-F238E27FC236}">
                <a16:creationId xmlns:a16="http://schemas.microsoft.com/office/drawing/2014/main" id="{A83B9DDB-88C6-4AA6-A544-A8FAB6160216}"/>
              </a:ext>
            </a:extLst>
          </p:cNvPr>
          <p:cNvGrpSpPr/>
          <p:nvPr/>
        </p:nvGrpSpPr>
        <p:grpSpPr>
          <a:xfrm>
            <a:off x="4355717" y="2357579"/>
            <a:ext cx="588155" cy="256545"/>
            <a:chOff x="4539068" y="2357579"/>
            <a:chExt cx="588155" cy="256545"/>
          </a:xfrm>
        </p:grpSpPr>
        <p:sp>
          <p:nvSpPr>
            <p:cNvPr id="186" name="Rectangle : coins arrondis 114">
              <a:extLst>
                <a:ext uri="{FF2B5EF4-FFF2-40B4-BE49-F238E27FC236}">
                  <a16:creationId xmlns:a16="http://schemas.microsoft.com/office/drawing/2014/main" id="{08D4BD46-251F-4F7C-A1AC-381CE09FBC6A}"/>
                </a:ext>
              </a:extLst>
            </p:cNvPr>
            <p:cNvSpPr/>
            <p:nvPr/>
          </p:nvSpPr>
          <p:spPr>
            <a:xfrm>
              <a:off x="4561335" y="2398145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 : coins arrondis 115">
              <a:extLst>
                <a:ext uri="{FF2B5EF4-FFF2-40B4-BE49-F238E27FC236}">
                  <a16:creationId xmlns:a16="http://schemas.microsoft.com/office/drawing/2014/main" id="{AB3C33AA-F840-44C5-B216-3CA1ADA45649}"/>
                </a:ext>
              </a:extLst>
            </p:cNvPr>
            <p:cNvSpPr/>
            <p:nvPr/>
          </p:nvSpPr>
          <p:spPr>
            <a:xfrm>
              <a:off x="4848591" y="2398145"/>
              <a:ext cx="278632" cy="17541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ctr" defTabSz="914377"/>
              <a:endParaRPr lang="fr-FR" sz="13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ZoneTexte 130">
              <a:extLst>
                <a:ext uri="{FF2B5EF4-FFF2-40B4-BE49-F238E27FC236}">
                  <a16:creationId xmlns:a16="http://schemas.microsoft.com/office/drawing/2014/main" id="{416809E5-2242-4ABE-845D-F68623E7ADE9}"/>
                </a:ext>
              </a:extLst>
            </p:cNvPr>
            <p:cNvSpPr txBox="1"/>
            <p:nvPr/>
          </p:nvSpPr>
          <p:spPr>
            <a:xfrm>
              <a:off x="4539068" y="2357579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9" name="ZoneTexte 132">
              <a:extLst>
                <a:ext uri="{FF2B5EF4-FFF2-40B4-BE49-F238E27FC236}">
                  <a16:creationId xmlns:a16="http://schemas.microsoft.com/office/drawing/2014/main" id="{3ABAC7D7-FD81-4244-99D0-0BFDB8908589}"/>
                </a:ext>
              </a:extLst>
            </p:cNvPr>
            <p:cNvSpPr txBox="1"/>
            <p:nvPr/>
          </p:nvSpPr>
          <p:spPr>
            <a:xfrm>
              <a:off x="4838052" y="2357579"/>
              <a:ext cx="260008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fr-FR" sz="1067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192" name="Straight Connector 14">
            <a:extLst>
              <a:ext uri="{FF2B5EF4-FFF2-40B4-BE49-F238E27FC236}">
                <a16:creationId xmlns:a16="http://schemas.microsoft.com/office/drawing/2014/main" id="{81C7EF60-CAA7-488F-9AA5-EE70938F9A58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3" name="Picture 2">
            <a:extLst>
              <a:ext uri="{FF2B5EF4-FFF2-40B4-BE49-F238E27FC236}">
                <a16:creationId xmlns:a16="http://schemas.microsoft.com/office/drawing/2014/main" id="{EC90EF30-B40A-4831-BE01-509578A1A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>
            <a:extLst>
              <a:ext uri="{FF2B5EF4-FFF2-40B4-BE49-F238E27FC236}">
                <a16:creationId xmlns:a16="http://schemas.microsoft.com/office/drawing/2014/main" id="{3AA8CAD0-C787-40ED-A1A1-77D654000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2">
            <a:extLst>
              <a:ext uri="{FF2B5EF4-FFF2-40B4-BE49-F238E27FC236}">
                <a16:creationId xmlns:a16="http://schemas.microsoft.com/office/drawing/2014/main" id="{B12C9567-03DC-4218-98A0-B3E2E9C85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Billede 195">
            <a:extLst>
              <a:ext uri="{FF2B5EF4-FFF2-40B4-BE49-F238E27FC236}">
                <a16:creationId xmlns:a16="http://schemas.microsoft.com/office/drawing/2014/main" id="{5DB03D69-9EAB-448A-A972-D97A5F039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97" name="Billede 196">
            <a:extLst>
              <a:ext uri="{FF2B5EF4-FFF2-40B4-BE49-F238E27FC236}">
                <a16:creationId xmlns:a16="http://schemas.microsoft.com/office/drawing/2014/main" id="{B3D8B457-ABB9-4B5F-840C-A3C764882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98" name="Billede 197">
            <a:extLst>
              <a:ext uri="{FF2B5EF4-FFF2-40B4-BE49-F238E27FC236}">
                <a16:creationId xmlns:a16="http://schemas.microsoft.com/office/drawing/2014/main" id="{06D6AB22-3EE9-40C6-BF26-56BE23C77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60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40859 -0.00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0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45521 0.00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5.55112E-17 L 0.1026 -0.0009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-4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3 L -0.00078 0.00023 L -0.03086 0.00139 C -0.03216 0.00185 -0.03125 0.00602 -0.03164 0.0081 C -0.03229 0.01343 -0.03282 0.01366 -0.03529 0.01875 C -0.03607 0.02014 -0.03698 0.0213 -0.03763 0.02269 C -0.03815 0.02407 -0.03841 0.02569 -0.03907 0.02685 C -0.0405 0.02894 -0.04232 0.02986 -0.04362 0.03218 C -0.0517 0.0463 -0.03946 0.02431 -0.04805 0.04144 C -0.04948 0.04421 -0.05091 0.04722 -0.05261 0.04954 C -0.05365 0.05069 -0.05469 0.05185 -0.0556 0.05347 C -0.05651 0.05509 -0.0569 0.05718 -0.05782 0.0588 C -0.05899 0.06088 -0.06042 0.06227 -0.06159 0.06412 C -0.06511 0.06944 -0.06237 0.06713 -0.06615 0.06944 C -0.0668 0.0713 -0.06719 0.07384 -0.06836 0.07477 C -0.06992 0.07616 -0.07188 0.07593 -0.07357 0.07616 C -0.0806 0.07639 -0.08763 0.07616 -0.09453 0.07616 " pathEditMode="relative" ptsTypes="AAAAAAAAAAAAAAAAA">
                                      <p:cBhvr>
                                        <p:cTn id="6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0.05781 0.00301 L 0.08359 0.07824 L 0.11029 0.07824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00104 0.0826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27 0.00139 L -0.06901 -0.05602 L -0.375 -0.05857 L -0.375 -0.05857 " pathEditMode="relative" ptsTypes="AAAAA">
                                      <p:cBhvr>
                                        <p:cTn id="11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27 0.00139 L -0.06901 -0.05602 L -0.375 -0.05857 L -0.375 -0.05857 " pathEditMode="relative" ptsTypes="AAAAA">
                                      <p:cBhvr>
                                        <p:cTn id="12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2" grpId="1" animBg="1"/>
      <p:bldP spid="166" grpId="0" animBg="1"/>
      <p:bldP spid="166" grpId="1" animBg="1"/>
      <p:bldP spid="1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45359E6-021A-4AAF-88AC-7991F0F095E 1">
            <a:extLst>
              <a:ext uri="{FF2B5EF4-FFF2-40B4-BE49-F238E27FC236}">
                <a16:creationId xmlns:a16="http://schemas.microsoft.com/office/drawing/2014/main" id="{376C676E-F227-490F-8580-28C293D7D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01" t="31728" r="16351" b="29721"/>
          <a:stretch/>
        </p:blipFill>
        <p:spPr>
          <a:xfrm>
            <a:off x="7176120" y="921863"/>
            <a:ext cx="818794" cy="562921"/>
          </a:xfrm>
          <a:prstGeom prst="rect">
            <a:avLst/>
          </a:prstGeom>
          <a:ln w="9360"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CBEA7C-F39B-4242-8914-57490715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Italy</a:t>
            </a:r>
            <a:endParaRPr lang="en-US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221EE154-353E-4734-B2EE-7429137091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i="0" u="sng" strike="noStrike" baseline="0" dirty="0">
                <a:latin typeface="CMSS8"/>
              </a:rPr>
              <a:t>Pioltello – Rovato</a:t>
            </a:r>
          </a:p>
          <a:p>
            <a:pPr marL="0" indent="0">
              <a:buNone/>
            </a:pPr>
            <a:r>
              <a:rPr lang="en-US" dirty="0">
                <a:latin typeface="CMSS8"/>
              </a:rPr>
              <a:t>Mixed line</a:t>
            </a:r>
          </a:p>
          <a:p>
            <a:pPr marL="0" indent="0">
              <a:buNone/>
            </a:pPr>
            <a:r>
              <a:rPr lang="en-US" dirty="0">
                <a:latin typeface="CMSS8"/>
              </a:rPr>
              <a:t>Several interfaces</a:t>
            </a:r>
          </a:p>
          <a:p>
            <a:pPr marL="0" indent="0">
              <a:buNone/>
            </a:pPr>
            <a:r>
              <a:rPr lang="en-US" sz="2000" i="0" strike="noStrike" baseline="0" dirty="0">
                <a:latin typeface="CMSS8"/>
              </a:rPr>
              <a:t>Partial implementation</a:t>
            </a:r>
          </a:p>
          <a:p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776D99B-6B14-4C32-A8E9-A559FA7BE5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071ADBF1-53CB-4F20-A268-18677F888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048" b="6048"/>
          <a:stretch>
            <a:fillRect/>
          </a:stretch>
        </p:blipFill>
        <p:spPr>
          <a:xfrm>
            <a:off x="5334000" y="-1588"/>
            <a:ext cx="6858000" cy="6858001"/>
          </a:xfrm>
          <a:prstGeom prst="rect">
            <a:avLst/>
          </a:prstGeom>
        </p:spPr>
      </p:pic>
      <p:sp>
        <p:nvSpPr>
          <p:cNvPr id="12" name="Oval 18">
            <a:extLst>
              <a:ext uri="{FF2B5EF4-FFF2-40B4-BE49-F238E27FC236}">
                <a16:creationId xmlns:a16="http://schemas.microsoft.com/office/drawing/2014/main" id="{FCB6041F-B99D-4C6F-89D3-0F27AA223F3A}"/>
              </a:ext>
            </a:extLst>
          </p:cNvPr>
          <p:cNvSpPr/>
          <p:nvPr/>
        </p:nvSpPr>
        <p:spPr>
          <a:xfrm>
            <a:off x="7214730" y="1061871"/>
            <a:ext cx="476695" cy="252259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86D9D39-82A2-4350-9719-B972C5E764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9232457" y="6630878"/>
            <a:ext cx="1472055" cy="227122"/>
          </a:xfrm>
          <a:prstGeom prst="rect">
            <a:avLst/>
          </a:prstGeom>
        </p:spPr>
      </p:pic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09F2B8F3-9F8D-4F68-BA38-B15809CAE8F5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67A55955-B07A-4282-A652-20C296BC7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EA64E43-75B8-4713-8C26-6BA0360E5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FABB5DA-AB34-4213-89A2-7EC00F817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5C1FC0B0-338E-4F43-9E0F-83C8150C0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1CEB5A44-844E-42E8-B5EB-A61F14F10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C9CDA9A2-2A1D-44DD-B879-1CA23619D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50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CBEA7C-F39B-4242-8914-57490715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Italy</a:t>
            </a:r>
            <a:endParaRPr lang="en-US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221EE154-353E-4734-B2EE-742913709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2520000"/>
            <a:ext cx="3587104" cy="3492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0" u="sng" strike="noStrike" baseline="0" dirty="0" err="1">
                <a:latin typeface="CMSS8"/>
              </a:rPr>
              <a:t>Pioltello</a:t>
            </a:r>
            <a:r>
              <a:rPr lang="en-US" sz="2000" b="1" i="0" u="sng" strike="noStrike" baseline="0" dirty="0">
                <a:latin typeface="CMSS8"/>
              </a:rPr>
              <a:t> – </a:t>
            </a:r>
            <a:r>
              <a:rPr lang="en-US" sz="2000" b="1" i="0" u="sng" strike="noStrike" baseline="0" dirty="0" err="1">
                <a:latin typeface="CMSS8"/>
              </a:rPr>
              <a:t>Rovato</a:t>
            </a:r>
            <a:endParaRPr lang="en-US" sz="2000" b="1" i="0" u="sng" strike="noStrike" baseline="0" dirty="0">
              <a:latin typeface="CMSS8"/>
            </a:endParaRPr>
          </a:p>
          <a:p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776D99B-6B14-4C32-A8E9-A559FA7BE5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18</a:t>
            </a:fld>
            <a:endParaRPr lang="da-DK"/>
          </a:p>
        </p:txBody>
      </p:sp>
      <p:pic>
        <p:nvPicPr>
          <p:cNvPr id="15" name="545359E6-021A-4AAF-88AC-7991F0F095E 1">
            <a:extLst>
              <a:ext uri="{FF2B5EF4-FFF2-40B4-BE49-F238E27FC236}">
                <a16:creationId xmlns:a16="http://schemas.microsoft.com/office/drawing/2014/main" id="{67D7DBE1-B56C-46BA-AE40-487524B98D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4001" t="31728" r="16351" b="29721"/>
          <a:stretch/>
        </p:blipFill>
        <p:spPr>
          <a:xfrm>
            <a:off x="4127104" y="548680"/>
            <a:ext cx="8064896" cy="5544616"/>
          </a:xfrm>
          <a:prstGeom prst="rect">
            <a:avLst/>
          </a:prstGeom>
          <a:ln w="9360">
            <a:noFill/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700164E-3D5C-4200-A0C0-B911D65F291D}"/>
              </a:ext>
            </a:extLst>
          </p:cNvPr>
          <p:cNvSpPr/>
          <p:nvPr/>
        </p:nvSpPr>
        <p:spPr>
          <a:xfrm>
            <a:off x="6528048" y="2852936"/>
            <a:ext cx="360040" cy="1584176"/>
          </a:xfrm>
          <a:prstGeom prst="ellipse">
            <a:avLst/>
          </a:prstGeom>
          <a:solidFill>
            <a:srgbClr val="43FFC8">
              <a:alpha val="50196"/>
            </a:srgbClr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CD46553-25E5-4289-94A0-FFF5F0E0CE0E}"/>
              </a:ext>
            </a:extLst>
          </p:cNvPr>
          <p:cNvSpPr/>
          <p:nvPr/>
        </p:nvSpPr>
        <p:spPr>
          <a:xfrm>
            <a:off x="10267552" y="2852936"/>
            <a:ext cx="360040" cy="1584176"/>
          </a:xfrm>
          <a:prstGeom prst="ellipse">
            <a:avLst/>
          </a:prstGeom>
          <a:solidFill>
            <a:srgbClr val="43FFC8">
              <a:alpha val="50196"/>
            </a:srgbClr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ladsholder til slidenummer 4">
            <a:extLst>
              <a:ext uri="{FF2B5EF4-FFF2-40B4-BE49-F238E27FC236}">
                <a16:creationId xmlns:a16="http://schemas.microsoft.com/office/drawing/2014/main" id="{073262BC-EA89-493B-BCDD-3FC2225DEE68}"/>
              </a:ext>
            </a:extLst>
          </p:cNvPr>
          <p:cNvSpPr txBox="1">
            <a:spLocks/>
          </p:cNvSpPr>
          <p:nvPr/>
        </p:nvSpPr>
        <p:spPr>
          <a:xfrm>
            <a:off x="540000" y="6300000"/>
            <a:ext cx="540000" cy="360000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B90412-FB5A-4F66-BFB7-963B605F1F6D}" type="slidenum">
              <a:rPr lang="da-DK" smtClean="0"/>
              <a:pPr/>
              <a:t>18</a:t>
            </a:fld>
            <a:endParaRPr lang="da-DK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0B31C68-CCC2-4969-B8F6-1381A203040D}"/>
              </a:ext>
            </a:extLst>
          </p:cNvPr>
          <p:cNvGrpSpPr>
            <a:grpSpLocks noChangeAspect="1"/>
          </p:cNvGrpSpPr>
          <p:nvPr/>
        </p:nvGrpSpPr>
        <p:grpSpPr>
          <a:xfrm>
            <a:off x="5879976" y="3429000"/>
            <a:ext cx="5062782" cy="576064"/>
            <a:chOff x="0" y="901800"/>
            <a:chExt cx="4932000" cy="561240"/>
          </a:xfrm>
        </p:grpSpPr>
        <p:cxnSp>
          <p:nvCxnSpPr>
            <p:cNvPr id="11" name="Lige forbindelse 10">
              <a:extLst>
                <a:ext uri="{FF2B5EF4-FFF2-40B4-BE49-F238E27FC236}">
                  <a16:creationId xmlns:a16="http://schemas.microsoft.com/office/drawing/2014/main" id="{67961E6B-331F-49DE-8CD4-2C5A174199A3}"/>
                </a:ext>
              </a:extLst>
            </p:cNvPr>
            <p:cNvCxnSpPr/>
            <p:nvPr/>
          </p:nvCxnSpPr>
          <p:spPr>
            <a:xfrm flipH="1">
              <a:off x="2482200" y="1051560"/>
              <a:ext cx="2449800" cy="720"/>
            </a:xfrm>
            <a:prstGeom prst="line">
              <a:avLst/>
            </a:prstGeom>
            <a:ln w="76200">
              <a:solidFill>
                <a:srgbClr val="416529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" name="Lige forbindelse 11">
              <a:extLst>
                <a:ext uri="{FF2B5EF4-FFF2-40B4-BE49-F238E27FC236}">
                  <a16:creationId xmlns:a16="http://schemas.microsoft.com/office/drawing/2014/main" id="{C85FC14B-2E81-4D9F-A747-F003988B64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2200" y="1086480"/>
              <a:ext cx="2220480" cy="6840"/>
            </a:xfrm>
            <a:prstGeom prst="line">
              <a:avLst/>
            </a:prstGeom>
            <a:ln w="38100">
              <a:solidFill>
                <a:srgbClr val="00B0F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sp>
          <p:nvSpPr>
            <p:cNvPr id="13" name="Kombinationstegning: figur 12">
              <a:extLst>
                <a:ext uri="{FF2B5EF4-FFF2-40B4-BE49-F238E27FC236}">
                  <a16:creationId xmlns:a16="http://schemas.microsoft.com/office/drawing/2014/main" id="{4580BC09-24E3-4223-94AF-A572A143ACF6}"/>
                </a:ext>
              </a:extLst>
            </p:cNvPr>
            <p:cNvSpPr/>
            <p:nvPr/>
          </p:nvSpPr>
          <p:spPr>
            <a:xfrm>
              <a:off x="55081" y="1070702"/>
              <a:ext cx="2368118" cy="306018"/>
            </a:xfrm>
            <a:custGeom>
              <a:avLst/>
              <a:gdLst/>
              <a:ahLst/>
              <a:cxnLst/>
              <a:rect l="l" t="t" r="r" b="b"/>
              <a:pathLst>
                <a:path w="3206763" h="416312">
                  <a:moveTo>
                    <a:pt x="3206763" y="0"/>
                  </a:moveTo>
                  <a:lnTo>
                    <a:pt x="3028961" y="171449"/>
                  </a:lnTo>
                  <a:lnTo>
                    <a:pt x="2298711" y="209550"/>
                  </a:lnTo>
                  <a:cubicBezTo>
                    <a:pt x="2250028" y="248708"/>
                    <a:pt x="2119854" y="362883"/>
                    <a:pt x="2051062" y="400049"/>
                  </a:cubicBezTo>
                  <a:cubicBezTo>
                    <a:pt x="1982270" y="437216"/>
                    <a:pt x="1962161" y="400799"/>
                    <a:pt x="1930411" y="388099"/>
                  </a:cubicBezTo>
                  <a:cubicBezTo>
                    <a:pt x="1898661" y="375399"/>
                    <a:pt x="1928296" y="361017"/>
                    <a:pt x="1860563" y="323850"/>
                  </a:cubicBezTo>
                  <a:cubicBezTo>
                    <a:pt x="1725096" y="212725"/>
                    <a:pt x="1762138" y="264583"/>
                    <a:pt x="1612913" y="120650"/>
                  </a:cubicBezTo>
                  <a:lnTo>
                    <a:pt x="622313" y="139700"/>
                  </a:lnTo>
                  <a:cubicBezTo>
                    <a:pt x="459329" y="139700"/>
                    <a:pt x="-2634" y="130968"/>
                    <a:pt x="11" y="126999"/>
                  </a:cubicBezTo>
                </a:path>
              </a:pathLst>
            </a:custGeom>
            <a:noFill/>
            <a:ln w="76200">
              <a:solidFill>
                <a:srgbClr val="416529"/>
              </a:solidFill>
              <a:round/>
              <a:tailEnd type="triangle" w="med" len="med"/>
            </a:ln>
            <a:effectLst>
              <a:outerShdw blurRad="50760" dist="38160" dir="54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dirty="0"/>
            </a:p>
          </p:txBody>
        </p:sp>
        <p:cxnSp>
          <p:nvCxnSpPr>
            <p:cNvPr id="14" name="Lige forbindelse 13">
              <a:extLst>
                <a:ext uri="{FF2B5EF4-FFF2-40B4-BE49-F238E27FC236}">
                  <a16:creationId xmlns:a16="http://schemas.microsoft.com/office/drawing/2014/main" id="{B121B529-AEE2-4405-89AF-C62267779436}"/>
                </a:ext>
              </a:extLst>
            </p:cNvPr>
            <p:cNvCxnSpPr/>
            <p:nvPr/>
          </p:nvCxnSpPr>
          <p:spPr>
            <a:xfrm flipH="1" flipV="1">
              <a:off x="0" y="1084680"/>
              <a:ext cx="2534760" cy="34200"/>
            </a:xfrm>
            <a:prstGeom prst="line">
              <a:avLst/>
            </a:prstGeom>
            <a:ln w="76200">
              <a:solidFill>
                <a:srgbClr val="416529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sp>
          <p:nvSpPr>
            <p:cNvPr id="17" name="Kombinationstegning: figur 16">
              <a:extLst>
                <a:ext uri="{FF2B5EF4-FFF2-40B4-BE49-F238E27FC236}">
                  <a16:creationId xmlns:a16="http://schemas.microsoft.com/office/drawing/2014/main" id="{AB502870-ADDC-4F7C-B367-ACA387C5145E}"/>
                </a:ext>
              </a:extLst>
            </p:cNvPr>
            <p:cNvSpPr/>
            <p:nvPr/>
          </p:nvSpPr>
          <p:spPr>
            <a:xfrm>
              <a:off x="1651320" y="1110665"/>
              <a:ext cx="833400" cy="329335"/>
            </a:xfrm>
            <a:custGeom>
              <a:avLst/>
              <a:gdLst>
                <a:gd name="connsiteX0" fmla="*/ 1250950 w 1250950"/>
                <a:gd name="connsiteY0" fmla="*/ 0 h 482600"/>
                <a:gd name="connsiteX1" fmla="*/ 1016000 w 1250950"/>
                <a:gd name="connsiteY1" fmla="*/ 228600 h 482600"/>
                <a:gd name="connsiteX2" fmla="*/ 244946 w 1250950"/>
                <a:gd name="connsiteY2" fmla="*/ 228259 h 482600"/>
                <a:gd name="connsiteX3" fmla="*/ 0 w 1250950"/>
                <a:gd name="connsiteY3" fmla="*/ 482600 h 482600"/>
                <a:gd name="connsiteX0" fmla="*/ 1250950 w 1250950"/>
                <a:gd name="connsiteY0" fmla="*/ 0 h 482600"/>
                <a:gd name="connsiteX1" fmla="*/ 1055722 w 1250950"/>
                <a:gd name="connsiteY1" fmla="*/ 228600 h 482600"/>
                <a:gd name="connsiteX2" fmla="*/ 244946 w 1250950"/>
                <a:gd name="connsiteY2" fmla="*/ 228259 h 482600"/>
                <a:gd name="connsiteX3" fmla="*/ 0 w 1250950"/>
                <a:gd name="connsiteY3" fmla="*/ 48260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950" h="482600">
                  <a:moveTo>
                    <a:pt x="1250950" y="0"/>
                  </a:moveTo>
                  <a:cubicBezTo>
                    <a:pt x="1164166" y="93662"/>
                    <a:pt x="1199655" y="123825"/>
                    <a:pt x="1055722" y="228600"/>
                  </a:cubicBezTo>
                  <a:cubicBezTo>
                    <a:pt x="867339" y="238125"/>
                    <a:pt x="479896" y="210267"/>
                    <a:pt x="244946" y="228259"/>
                  </a:cubicBezTo>
                  <a:cubicBezTo>
                    <a:pt x="98896" y="335151"/>
                    <a:pt x="165100" y="364596"/>
                    <a:pt x="0" y="482600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round/>
            </a:ln>
            <a:effectLst>
              <a:outerShdw blurRad="50760" dist="38160" dir="54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Kombinationstegning: figur 17">
              <a:extLst>
                <a:ext uri="{FF2B5EF4-FFF2-40B4-BE49-F238E27FC236}">
                  <a16:creationId xmlns:a16="http://schemas.microsoft.com/office/drawing/2014/main" id="{8829E524-9F6D-4796-9CD9-517A5502E6FD}"/>
                </a:ext>
              </a:extLst>
            </p:cNvPr>
            <p:cNvSpPr/>
            <p:nvPr/>
          </p:nvSpPr>
          <p:spPr>
            <a:xfrm>
              <a:off x="1454040" y="1431360"/>
              <a:ext cx="2814480" cy="31680"/>
            </a:xfrm>
            <a:custGeom>
              <a:avLst/>
              <a:gdLst/>
              <a:ahLst/>
              <a:cxnLst/>
              <a:rect l="l" t="t" r="r" b="b"/>
              <a:pathLst>
                <a:path w="3651250" h="31957">
                  <a:moveTo>
                    <a:pt x="0" y="12700"/>
                  </a:moveTo>
                  <a:cubicBezTo>
                    <a:pt x="1476904" y="35454"/>
                    <a:pt x="3245908" y="45508"/>
                    <a:pt x="3651250" y="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  <a:round/>
              <a:tailEnd type="triangle" w="med" len="med"/>
            </a:ln>
            <a:effectLst>
              <a:outerShdw blurRad="50760" dist="38160" dir="54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Kombinationstegning: figur 18">
              <a:extLst>
                <a:ext uri="{FF2B5EF4-FFF2-40B4-BE49-F238E27FC236}">
                  <a16:creationId xmlns:a16="http://schemas.microsoft.com/office/drawing/2014/main" id="{6086D7FD-E9FF-4305-A73F-3FEE75848F54}"/>
                </a:ext>
              </a:extLst>
            </p:cNvPr>
            <p:cNvSpPr/>
            <p:nvPr/>
          </p:nvSpPr>
          <p:spPr>
            <a:xfrm>
              <a:off x="294480" y="1245240"/>
              <a:ext cx="1356840" cy="199440"/>
            </a:xfrm>
            <a:custGeom>
              <a:avLst/>
              <a:gdLst/>
              <a:ahLst/>
              <a:cxnLst/>
              <a:rect l="l" t="t" r="r" b="b"/>
              <a:pathLst>
                <a:path w="1838790" h="272775">
                  <a:moveTo>
                    <a:pt x="1838762" y="269319"/>
                  </a:moveTo>
                  <a:cubicBezTo>
                    <a:pt x="1840879" y="266144"/>
                    <a:pt x="1722967" y="288925"/>
                    <a:pt x="1543050" y="247650"/>
                  </a:cubicBezTo>
                  <a:cubicBezTo>
                    <a:pt x="1407583" y="136525"/>
                    <a:pt x="1438275" y="124883"/>
                    <a:pt x="1238250" y="0"/>
                  </a:cubicBezTo>
                  <a:lnTo>
                    <a:pt x="0" y="12700"/>
                  </a:lnTo>
                </a:path>
              </a:pathLst>
            </a:custGeom>
            <a:noFill/>
            <a:ln w="76200">
              <a:solidFill>
                <a:srgbClr val="00B0F0"/>
              </a:solidFill>
              <a:round/>
              <a:tailEnd type="triangle" w="med" len="med"/>
            </a:ln>
            <a:effectLst>
              <a:outerShdw blurRad="50760" dist="38160" dir="54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0A0656D-4E4F-430C-A458-DDCA5164F0AB}"/>
                </a:ext>
              </a:extLst>
            </p:cNvPr>
            <p:cNvSpPr/>
            <p:nvPr/>
          </p:nvSpPr>
          <p:spPr>
            <a:xfrm>
              <a:off x="2413800" y="901800"/>
              <a:ext cx="144720" cy="333360"/>
            </a:xfrm>
            <a:prstGeom prst="ellipse">
              <a:avLst/>
            </a:prstGeom>
            <a:solidFill>
              <a:srgbClr val="416529"/>
            </a:solidFill>
            <a:ln w="25560">
              <a:solidFill>
                <a:srgbClr val="273C1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DDF0537E-D608-4342-9EE4-251570F232AC}"/>
              </a:ext>
            </a:extLst>
          </p:cNvPr>
          <p:cNvGrpSpPr/>
          <p:nvPr/>
        </p:nvGrpSpPr>
        <p:grpSpPr>
          <a:xfrm>
            <a:off x="10560496" y="620688"/>
            <a:ext cx="1474099" cy="1115637"/>
            <a:chOff x="26433693" y="13557025"/>
            <a:chExt cx="1962026" cy="1484913"/>
          </a:xfrm>
        </p:grpSpPr>
        <p:cxnSp>
          <p:nvCxnSpPr>
            <p:cNvPr id="22" name="Connecteur droit 111">
              <a:extLst>
                <a:ext uri="{FF2B5EF4-FFF2-40B4-BE49-F238E27FC236}">
                  <a16:creationId xmlns:a16="http://schemas.microsoft.com/office/drawing/2014/main" id="{CBB761F4-3750-4A07-BF34-BD4B04165D41}"/>
                </a:ext>
              </a:extLst>
            </p:cNvPr>
            <p:cNvCxnSpPr>
              <a:cxnSpLocks/>
            </p:cNvCxnSpPr>
            <p:nvPr/>
          </p:nvCxnSpPr>
          <p:spPr>
            <a:xfrm>
              <a:off x="26433693" y="14261637"/>
              <a:ext cx="64178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166">
              <a:extLst>
                <a:ext uri="{FF2B5EF4-FFF2-40B4-BE49-F238E27FC236}">
                  <a16:creationId xmlns:a16="http://schemas.microsoft.com/office/drawing/2014/main" id="{9241FE6F-97C4-4969-98C3-0AFFBEBD5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433693" y="14775987"/>
              <a:ext cx="597561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kstfelt 23">
              <a:extLst>
                <a:ext uri="{FF2B5EF4-FFF2-40B4-BE49-F238E27FC236}">
                  <a16:creationId xmlns:a16="http://schemas.microsoft.com/office/drawing/2014/main" id="{2D93C5AD-A5FF-4854-9F8F-20E2566E110D}"/>
                </a:ext>
              </a:extLst>
            </p:cNvPr>
            <p:cNvSpPr txBox="1"/>
            <p:nvPr/>
          </p:nvSpPr>
          <p:spPr>
            <a:xfrm>
              <a:off x="27166343" y="14074888"/>
              <a:ext cx="1090075" cy="450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Regional</a:t>
              </a:r>
            </a:p>
          </p:txBody>
        </p:sp>
        <p:sp>
          <p:nvSpPr>
            <p:cNvPr id="25" name="Tekstfelt 24">
              <a:extLst>
                <a:ext uri="{FF2B5EF4-FFF2-40B4-BE49-F238E27FC236}">
                  <a16:creationId xmlns:a16="http://schemas.microsoft.com/office/drawing/2014/main" id="{DE01C873-31E0-49ED-A47F-95CDD2A5ACF7}"/>
                </a:ext>
              </a:extLst>
            </p:cNvPr>
            <p:cNvSpPr txBox="1"/>
            <p:nvPr/>
          </p:nvSpPr>
          <p:spPr>
            <a:xfrm>
              <a:off x="27166343" y="14591322"/>
              <a:ext cx="1229376" cy="450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Long Haul</a:t>
              </a:r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3F003171-06D8-4E71-9E2E-876433636F88}"/>
                </a:ext>
              </a:extLst>
            </p:cNvPr>
            <p:cNvSpPr txBox="1"/>
            <p:nvPr/>
          </p:nvSpPr>
          <p:spPr>
            <a:xfrm>
              <a:off x="26843177" y="13557025"/>
              <a:ext cx="724154" cy="450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416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KEY:</a:t>
              </a:r>
            </a:p>
          </p:txBody>
        </p:sp>
      </p:grpSp>
      <p:pic>
        <p:nvPicPr>
          <p:cNvPr id="27" name="Billede 26">
            <a:extLst>
              <a:ext uri="{FF2B5EF4-FFF2-40B4-BE49-F238E27FC236}">
                <a16:creationId xmlns:a16="http://schemas.microsoft.com/office/drawing/2014/main" id="{938EE97E-7265-4BB8-8352-CA52ADCA52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9592497" y="6630878"/>
            <a:ext cx="1472055" cy="227122"/>
          </a:xfrm>
          <a:prstGeom prst="rect">
            <a:avLst/>
          </a:prstGeom>
        </p:spPr>
      </p:pic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11694B84-B9C6-4637-9AB0-E629A57468F2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CF02CC30-5433-48FB-81A2-3A78DF770597}"/>
              </a:ext>
            </a:extLst>
          </p:cNvPr>
          <p:cNvGrpSpPr>
            <a:grpSpLocks noChangeAspect="1"/>
          </p:cNvGrpSpPr>
          <p:nvPr/>
        </p:nvGrpSpPr>
        <p:grpSpPr>
          <a:xfrm>
            <a:off x="623469" y="2903094"/>
            <a:ext cx="2538380" cy="3190200"/>
            <a:chOff x="563783" y="937874"/>
            <a:chExt cx="5400000" cy="6786646"/>
          </a:xfrm>
        </p:grpSpPr>
        <p:pic>
          <p:nvPicPr>
            <p:cNvPr id="4" name="Billede 3" descr="Et billede, der indeholder transport, tog, udendørs, køretøj&#10;&#10;Automatisk genereret beskrivelse">
              <a:extLst>
                <a:ext uri="{FF2B5EF4-FFF2-40B4-BE49-F238E27FC236}">
                  <a16:creationId xmlns:a16="http://schemas.microsoft.com/office/drawing/2014/main" id="{B6EB0D9E-83CF-46DB-9778-BA1F76929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21624"/>
            <a:stretch/>
          </p:blipFill>
          <p:spPr>
            <a:xfrm>
              <a:off x="563783" y="937874"/>
              <a:ext cx="5400000" cy="2171269"/>
            </a:xfrm>
            <a:prstGeom prst="rect">
              <a:avLst/>
            </a:prstGeom>
          </p:spPr>
        </p:pic>
        <p:pic>
          <p:nvPicPr>
            <p:cNvPr id="30" name="Billede 29" descr="Et billede, der indeholder transport, jernbane, udendørs, spor/bane&#10;&#10;Automatisk genereret beskrivelse">
              <a:extLst>
                <a:ext uri="{FF2B5EF4-FFF2-40B4-BE49-F238E27FC236}">
                  <a16:creationId xmlns:a16="http://schemas.microsoft.com/office/drawing/2014/main" id="{0B8A62CC-2754-4968-A0A8-9870441D6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t="4094" b="12931"/>
            <a:stretch/>
          </p:blipFill>
          <p:spPr>
            <a:xfrm>
              <a:off x="563783" y="3111485"/>
              <a:ext cx="5400000" cy="2987057"/>
            </a:xfrm>
            <a:prstGeom prst="rect">
              <a:avLst/>
            </a:prstGeom>
          </p:spPr>
        </p:pic>
        <p:pic>
          <p:nvPicPr>
            <p:cNvPr id="32" name="Billede 31" descr="Et billede, der indeholder transport, udendørs, tog, Jernbane&#10;&#10;Automatisk genereret beskrivelse">
              <a:extLst>
                <a:ext uri="{FF2B5EF4-FFF2-40B4-BE49-F238E27FC236}">
                  <a16:creationId xmlns:a16="http://schemas.microsoft.com/office/drawing/2014/main" id="{CE65DAB5-1378-49F4-BF2F-04B8A7AF9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t="25851" b="20599"/>
            <a:stretch/>
          </p:blipFill>
          <p:spPr>
            <a:xfrm>
              <a:off x="563783" y="6097962"/>
              <a:ext cx="5400000" cy="1626558"/>
            </a:xfrm>
            <a:prstGeom prst="rect">
              <a:avLst/>
            </a:prstGeom>
          </p:spPr>
        </p:pic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150A1441-B458-4FD2-B492-7CFD32E0C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6847F9-E023-4C9F-AB9D-96544B009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27AA78B2-5D1A-4348-BE2F-E7AB6302C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Billede 36">
            <a:extLst>
              <a:ext uri="{FF2B5EF4-FFF2-40B4-BE49-F238E27FC236}">
                <a16:creationId xmlns:a16="http://schemas.microsoft.com/office/drawing/2014/main" id="{E3EB4552-C650-4001-AA49-4EDA9B034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38" name="Billede 37">
            <a:extLst>
              <a:ext uri="{FF2B5EF4-FFF2-40B4-BE49-F238E27FC236}">
                <a16:creationId xmlns:a16="http://schemas.microsoft.com/office/drawing/2014/main" id="{5F84ADDC-9162-451A-8BF5-37F8BD9C51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763564B7-3B7D-4F7D-9F72-B7A0F423B1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A99F-3736-4E60-97C5-97C132D41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Copenhagen S-bane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B0F89-CD51-4E52-987B-953E995973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19</a:t>
            </a:fld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BBFCA1-201F-492F-B6C7-2A578BEFE5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dirty="0" err="1"/>
              <a:t>Suitable</a:t>
            </a:r>
            <a:r>
              <a:rPr lang="da-DK" dirty="0"/>
              <a:t> </a:t>
            </a:r>
            <a:r>
              <a:rPr lang="da-DK" dirty="0" err="1"/>
              <a:t>network</a:t>
            </a:r>
            <a:r>
              <a:rPr lang="da-DK" dirty="0"/>
              <a:t> </a:t>
            </a:r>
            <a:r>
              <a:rPr lang="da-DK" dirty="0" err="1"/>
              <a:t>structure</a:t>
            </a:r>
            <a:endParaRPr lang="da-DK" dirty="0"/>
          </a:p>
          <a:p>
            <a:pPr lvl="1"/>
            <a:r>
              <a:rPr lang="da-DK" dirty="0" err="1"/>
              <a:t>Starshaped</a:t>
            </a:r>
            <a:endParaRPr lang="da-DK" dirty="0"/>
          </a:p>
          <a:p>
            <a:pPr lvl="1"/>
            <a:r>
              <a:rPr lang="da-DK" dirty="0"/>
              <a:t>High </a:t>
            </a:r>
            <a:r>
              <a:rPr lang="da-DK" dirty="0" err="1"/>
              <a:t>density</a:t>
            </a:r>
            <a:endParaRPr lang="da-DK" dirty="0"/>
          </a:p>
          <a:p>
            <a:pPr lvl="1"/>
            <a:r>
              <a:rPr lang="da-DK" dirty="0"/>
              <a:t>CBTC – </a:t>
            </a:r>
            <a:r>
              <a:rPr lang="da-DK" dirty="0" err="1"/>
              <a:t>driverless</a:t>
            </a:r>
            <a:r>
              <a:rPr lang="da-DK" dirty="0"/>
              <a:t> rolling </a:t>
            </a:r>
            <a:r>
              <a:rPr lang="da-DK" dirty="0" err="1"/>
              <a:t>stock</a:t>
            </a:r>
            <a:endParaRPr lang="da-DK" dirty="0"/>
          </a:p>
          <a:p>
            <a:pPr lvl="1"/>
            <a:r>
              <a:rPr lang="da-DK" dirty="0" err="1"/>
              <a:t>Confined</a:t>
            </a:r>
            <a:r>
              <a:rPr lang="da-DK" dirty="0"/>
              <a:t> </a:t>
            </a:r>
            <a:r>
              <a:rPr lang="da-DK" dirty="0" err="1"/>
              <a:t>environment</a:t>
            </a:r>
            <a:endParaRPr lang="da-DK" dirty="0"/>
          </a:p>
          <a:p>
            <a:r>
              <a:rPr lang="da-DK" dirty="0"/>
              <a:t>High data </a:t>
            </a:r>
            <a:r>
              <a:rPr lang="da-DK" dirty="0" err="1"/>
              <a:t>availability</a:t>
            </a:r>
            <a:endParaRPr lang="da-DK" dirty="0"/>
          </a:p>
          <a:p>
            <a:pPr lvl="1"/>
            <a:r>
              <a:rPr lang="da-DK" dirty="0"/>
              <a:t>Traffic </a:t>
            </a:r>
            <a:r>
              <a:rPr lang="da-DK" dirty="0" err="1"/>
              <a:t>realization</a:t>
            </a:r>
            <a:r>
              <a:rPr lang="da-DK" dirty="0"/>
              <a:t> data</a:t>
            </a:r>
          </a:p>
          <a:p>
            <a:pPr lvl="1"/>
            <a:r>
              <a:rPr lang="da-DK" dirty="0" err="1"/>
              <a:t>Microsimulation</a:t>
            </a:r>
            <a:r>
              <a:rPr lang="da-DK" dirty="0"/>
              <a:t> models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Rejsekort</a:t>
            </a:r>
          </a:p>
          <a:p>
            <a:pPr lvl="1"/>
            <a:r>
              <a:rPr lang="da-DK" dirty="0"/>
              <a:t>DMI</a:t>
            </a:r>
          </a:p>
          <a:p>
            <a:pPr lvl="1"/>
            <a:r>
              <a:rPr lang="da-DK" dirty="0" err="1"/>
              <a:t>Other</a:t>
            </a:r>
            <a:endParaRPr lang="da-DK" dirty="0"/>
          </a:p>
          <a:p>
            <a:pPr lvl="1"/>
            <a:endParaRPr lang="da-DK" dirty="0"/>
          </a:p>
          <a:p>
            <a:pPr lvl="1"/>
            <a:r>
              <a:rPr lang="da-DK" dirty="0" err="1"/>
              <a:t>Willingness</a:t>
            </a:r>
            <a:r>
              <a:rPr lang="da-DK" dirty="0"/>
              <a:t> to </a:t>
            </a:r>
            <a:r>
              <a:rPr lang="da-DK" dirty="0" err="1"/>
              <a:t>share</a:t>
            </a:r>
            <a:r>
              <a:rPr lang="da-DK" dirty="0"/>
              <a:t> data</a:t>
            </a:r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8929916-0A73-406E-ACAE-F5C0E2CA403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054" b="238"/>
          <a:stretch/>
        </p:blipFill>
        <p:spPr bwMode="auto">
          <a:xfrm>
            <a:off x="401324" y="0"/>
            <a:ext cx="5694676" cy="640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B305A-F776-40E2-AA08-DAEC47C339CD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>
            <a:extLst>
              <a:ext uri="{FF2B5EF4-FFF2-40B4-BE49-F238E27FC236}">
                <a16:creationId xmlns:a16="http://schemas.microsoft.com/office/drawing/2014/main" id="{6F1C6E6F-F672-44F1-A954-0D326C5AF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9952537" y="6630878"/>
            <a:ext cx="1472055" cy="22712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6905226-E7A9-40BE-9B6B-8D26BFB9A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13FEB1-F74C-42B5-9ADA-33AD362C7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B14B481-AB0A-4BF1-BE4B-786871EFF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CD3F6114-2075-4DE1-A30D-79BBED3DA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0559D003-D803-402D-96B5-5F083E928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14286AA3-DACD-4737-9372-EBA72739C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44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indhold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Concept</a:t>
            </a:r>
            <a:endParaRPr lang="da-DK" dirty="0"/>
          </a:p>
          <a:p>
            <a:r>
              <a:rPr lang="da-DK" dirty="0"/>
              <a:t>Project </a:t>
            </a:r>
            <a:r>
              <a:rPr lang="da-DK" dirty="0" err="1"/>
              <a:t>consortium</a:t>
            </a:r>
            <a:endParaRPr lang="da-DK" dirty="0"/>
          </a:p>
          <a:p>
            <a:r>
              <a:rPr lang="da-DK" dirty="0"/>
              <a:t>Case studies</a:t>
            </a:r>
          </a:p>
          <a:p>
            <a:pPr lvl="1"/>
            <a:r>
              <a:rPr lang="da-DK" dirty="0"/>
              <a:t>France</a:t>
            </a:r>
          </a:p>
          <a:p>
            <a:pPr lvl="1"/>
            <a:r>
              <a:rPr lang="da-DK" dirty="0" err="1"/>
              <a:t>Italy</a:t>
            </a:r>
            <a:endParaRPr lang="da-DK" dirty="0"/>
          </a:p>
          <a:p>
            <a:pPr lvl="1"/>
            <a:r>
              <a:rPr lang="da-DK" dirty="0"/>
              <a:t>Denmark</a:t>
            </a:r>
          </a:p>
        </p:txBody>
      </p:sp>
      <p:sp>
        <p:nvSpPr>
          <p:cNvPr id="24" name="Pladsholder til slidenummer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2</a:t>
            </a:fld>
            <a:endParaRPr lang="da-DK" dirty="0"/>
          </a:p>
        </p:txBody>
      </p:sp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28784309-047B-4C7B-ACDE-5036FE8EE364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77C9871A-153B-4BD0-B65F-8390D80EAA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-701005" y="6630878"/>
            <a:ext cx="1472055" cy="227122"/>
          </a:xfrm>
          <a:prstGeom prst="rect">
            <a:avLst/>
          </a:prstGeom>
        </p:spPr>
      </p:pic>
      <p:pic>
        <p:nvPicPr>
          <p:cNvPr id="11" name="Video 10" title="Trænes på solnedgang">
            <a:hlinkClick r:id="" action="ppaction://media"/>
            <a:extLst>
              <a:ext uri="{FF2B5EF4-FFF2-40B4-BE49-F238E27FC236}">
                <a16:creationId xmlns:a16="http://schemas.microsoft.com/office/drawing/2014/main" id="{2E437D13-DE70-4FC1-8762-C188B29CCB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282"/>
          <a:stretch/>
        </p:blipFill>
        <p:spPr>
          <a:xfrm>
            <a:off x="3935760" y="0"/>
            <a:ext cx="825624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FC45646-533F-4A12-9DCF-3FDC4B704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D2AE861-6C7F-4D27-88EE-9CEFCD389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4CE2F39-DD74-42C3-94C0-1F770176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8A45E74-563B-4F0B-A3D2-5312CBD09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6B689C2-5E71-496C-9464-4C348BC33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D8E006BE-E6E9-45A7-94ED-60C36B879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07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198AC-5D81-4E7D-B488-2FD9E463A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Examples</a:t>
            </a:r>
            <a:r>
              <a:rPr lang="da-DK" dirty="0"/>
              <a:t> of decisions </a:t>
            </a:r>
            <a:r>
              <a:rPr lang="da-DK" dirty="0" err="1"/>
              <a:t>unfer</a:t>
            </a:r>
            <a:r>
              <a:rPr lang="da-DK" dirty="0"/>
              <a:t> </a:t>
            </a:r>
            <a:r>
              <a:rPr lang="da-DK" dirty="0" err="1"/>
              <a:t>self-organized</a:t>
            </a:r>
            <a:r>
              <a:rPr lang="da-DK" dirty="0"/>
              <a:t> </a:t>
            </a:r>
            <a:r>
              <a:rPr lang="da-DK" dirty="0" err="1"/>
              <a:t>traffic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819917-3635-4F2A-91FE-76550B946C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 dirty="0"/>
              <a:t>Skip-stop</a:t>
            </a:r>
          </a:p>
          <a:p>
            <a:r>
              <a:rPr lang="da-DK" dirty="0" err="1"/>
              <a:t>Platooning</a:t>
            </a:r>
            <a:endParaRPr lang="da-DK" dirty="0"/>
          </a:p>
          <a:p>
            <a:r>
              <a:rPr lang="en-US" dirty="0"/>
              <a:t>Combination of fingers</a:t>
            </a:r>
          </a:p>
          <a:p>
            <a:r>
              <a:rPr lang="en-US" dirty="0"/>
              <a:t>Short-turning</a:t>
            </a:r>
          </a:p>
          <a:p>
            <a:r>
              <a:rPr lang="en-US" dirty="0"/>
              <a:t>Optimization of capacity utilization Dybbølsbro - Svanemøllen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0AFE1B4-55A7-48D1-A7A7-17D7CA5BD7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8480" r="854"/>
          <a:stretch/>
        </p:blipFill>
        <p:spPr>
          <a:xfrm>
            <a:off x="0" y="1916389"/>
            <a:ext cx="7308000" cy="302522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D978F76-E63D-40CE-A1D0-0AD68C17D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054" b="238"/>
          <a:stretch/>
        </p:blipFill>
        <p:spPr bwMode="auto">
          <a:xfrm rot="5400000">
            <a:off x="1708634" y="396045"/>
            <a:ext cx="3384376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17970-44E0-4805-BED1-F3F2DDCB96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20</a:t>
            </a:fld>
            <a:endParaRPr lang="da-DK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D346C8-7532-47CD-A1FA-067F3C25928A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8268EAFA-07B8-4A9A-B62A-82C83BFF3B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10272464" y="6630878"/>
            <a:ext cx="1472055" cy="22712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88E2E9D-3DDD-491D-9AC5-D1F3FCB64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C9ADA2B-8E76-4293-AF28-3C56C41EB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833D3D6-2B65-4DDB-BA37-C9358600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0C84A392-E85F-4A2D-AE1C-6CF8C8E4B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B98BA58D-185E-4536-838E-B4CC66659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4856F7B0-05E8-41C9-B985-A5164ECBF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5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0782-0287-4064-89DC-94D04560D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188000"/>
            <a:ext cx="4259856" cy="756000"/>
          </a:xfrm>
        </p:spPr>
        <p:txBody>
          <a:bodyPr/>
          <a:lstStyle/>
          <a:p>
            <a:r>
              <a:rPr lang="da-DK" dirty="0" err="1"/>
              <a:t>Exploring</a:t>
            </a:r>
            <a:r>
              <a:rPr lang="da-DK" dirty="0"/>
              <a:t> </a:t>
            </a:r>
            <a:r>
              <a:rPr lang="da-DK" dirty="0" err="1"/>
              <a:t>further</a:t>
            </a:r>
            <a:r>
              <a:rPr lang="da-DK" dirty="0"/>
              <a:t>: The </a:t>
            </a:r>
            <a:r>
              <a:rPr lang="da-DK" dirty="0" err="1"/>
              <a:t>Expres</a:t>
            </a:r>
            <a:r>
              <a:rPr lang="da-DK" dirty="0"/>
              <a:t> tunnel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A421F-9AA6-467A-8A40-144D03704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2520000"/>
            <a:ext cx="4259856" cy="3492000"/>
          </a:xfrm>
        </p:spPr>
        <p:txBody>
          <a:bodyPr/>
          <a:lstStyle/>
          <a:p>
            <a:r>
              <a:rPr lang="da-DK" dirty="0" err="1"/>
              <a:t>Infrastructure</a:t>
            </a:r>
            <a:r>
              <a:rPr lang="da-DK" dirty="0"/>
              <a:t> simulation model </a:t>
            </a:r>
            <a:r>
              <a:rPr lang="da-DK" dirty="0" err="1"/>
              <a:t>ready</a:t>
            </a:r>
            <a:endParaRPr lang="da-DK" dirty="0"/>
          </a:p>
          <a:p>
            <a:r>
              <a:rPr lang="da-DK" dirty="0" err="1"/>
              <a:t>Adds</a:t>
            </a:r>
            <a:r>
              <a:rPr lang="da-DK" dirty="0"/>
              <a:t>:</a:t>
            </a:r>
          </a:p>
          <a:p>
            <a:pPr lvl="1"/>
            <a:r>
              <a:rPr lang="da-DK" dirty="0" err="1"/>
              <a:t>Possible</a:t>
            </a:r>
            <a:r>
              <a:rPr lang="da-DK" dirty="0"/>
              <a:t> decisions for </a:t>
            </a:r>
            <a:r>
              <a:rPr lang="da-DK" dirty="0" err="1"/>
              <a:t>trains</a:t>
            </a:r>
            <a:endParaRPr lang="da-DK" dirty="0"/>
          </a:p>
          <a:p>
            <a:pPr lvl="1"/>
            <a:r>
              <a:rPr lang="da-DK" dirty="0"/>
              <a:t>Challenges for </a:t>
            </a:r>
            <a:r>
              <a:rPr lang="da-DK" dirty="0" err="1"/>
              <a:t>passenger</a:t>
            </a:r>
            <a:r>
              <a:rPr lang="da-DK" dirty="0"/>
              <a:t> demand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1901841-519F-4332-A655-273AF3D49A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" t="1718" r="1653"/>
          <a:stretch/>
        </p:blipFill>
        <p:spPr>
          <a:xfrm>
            <a:off x="5063208" y="116632"/>
            <a:ext cx="7128792" cy="67401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D402E-7A9D-4688-A1C3-997CFC2D04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21</a:t>
            </a:fld>
            <a:endParaRPr lang="da-DK"/>
          </a:p>
        </p:txBody>
      </p:sp>
      <p:pic>
        <p:nvPicPr>
          <p:cNvPr id="16" name="Picture Placeholder 14">
            <a:extLst>
              <a:ext uri="{FF2B5EF4-FFF2-40B4-BE49-F238E27FC236}">
                <a16:creationId xmlns:a16="http://schemas.microsoft.com/office/drawing/2014/main" id="{FB8D8181-E911-464F-8F21-A41A8E9A0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" r="42787" b="98299"/>
          <a:stretch/>
        </p:blipFill>
        <p:spPr>
          <a:xfrm>
            <a:off x="5063208" y="0"/>
            <a:ext cx="4129136" cy="1166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0213C0-12B7-412A-BFFA-B23E047DCAC4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lede 8">
            <a:extLst>
              <a:ext uri="{FF2B5EF4-FFF2-40B4-BE49-F238E27FC236}">
                <a16:creationId xmlns:a16="http://schemas.microsoft.com/office/drawing/2014/main" id="{0DB6C48E-2071-43A7-9426-F94735317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10600609" y="6630878"/>
            <a:ext cx="1472055" cy="22712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B3B5EFD-F518-4FB0-8397-1E3E7DE23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903E045-9601-4B33-AD88-D58A28057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C684B0E-C3D0-44B0-8898-9BAC666B6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DD3CDFC1-9343-4EDE-A6BF-052A73FC7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17C7873E-BB03-485D-A106-72E8EA145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76AD67BB-1E15-4072-A0D6-FE80577CA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1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CC7B0A7B-0BF5-4A3C-839C-229247835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2196001"/>
            <a:ext cx="4194449" cy="2385127"/>
          </a:xfrm>
        </p:spPr>
        <p:txBody>
          <a:bodyPr/>
          <a:lstStyle/>
          <a:p>
            <a:r>
              <a:rPr lang="da-DK" dirty="0"/>
              <a:t>For </a:t>
            </a:r>
            <a:r>
              <a:rPr lang="da-DK" dirty="0" err="1"/>
              <a:t>questions</a:t>
            </a:r>
            <a:r>
              <a:rPr lang="da-DK" dirty="0"/>
              <a:t> and </a:t>
            </a:r>
            <a:r>
              <a:rPr lang="da-DK" dirty="0" err="1"/>
              <a:t>comments</a:t>
            </a:r>
            <a:r>
              <a:rPr lang="da-DK" dirty="0"/>
              <a:t>:</a:t>
            </a:r>
          </a:p>
          <a:p>
            <a:r>
              <a:rPr lang="da-DK" dirty="0">
                <a:hlinkClick r:id="rId4"/>
              </a:rPr>
              <a:t>fceo@bane.dk</a:t>
            </a:r>
            <a:r>
              <a:rPr lang="da-DK" dirty="0"/>
              <a:t> </a:t>
            </a:r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A2E2D62-9AAB-435C-B250-45AACE115D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12832857" y="6630878"/>
            <a:ext cx="1472055" cy="227122"/>
          </a:xfrm>
          <a:prstGeom prst="rect">
            <a:avLst/>
          </a:prstGeom>
        </p:spPr>
      </p:pic>
      <p:pic>
        <p:nvPicPr>
          <p:cNvPr id="6" name="Video 5" title="Tog om natten">
            <a:hlinkClick r:id="" action="ppaction://media"/>
            <a:extLst>
              <a:ext uri="{FF2B5EF4-FFF2-40B4-BE49-F238E27FC236}">
                <a16:creationId xmlns:a16="http://schemas.microsoft.com/office/drawing/2014/main" id="{D72A14EA-BDAD-4069-9EE1-F21F33F1D9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3912" y="1165630"/>
            <a:ext cx="6456040" cy="363152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4428091-2752-4187-9CBD-E8EE51EB3A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" b="21808"/>
          <a:stretch/>
        </p:blipFill>
        <p:spPr>
          <a:xfrm>
            <a:off x="1188858" y="3268911"/>
            <a:ext cx="2883529" cy="2824385"/>
          </a:xfrm>
          <a:prstGeom prst="rect">
            <a:avLst/>
          </a:prstGeo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07BCB901-1865-4559-88B7-52AB90877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3" y="5037248"/>
            <a:ext cx="6579121" cy="1146362"/>
          </a:xfrm>
          <a:prstGeom prst="rect">
            <a:avLst/>
          </a:prstGeom>
        </p:spPr>
      </p:pic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id="{75BEA42F-A8AE-4AD2-A9E5-0FD3103D5993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033D9A65-CFD4-4C2E-856B-34523993C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36818CB-9575-4E35-9EE7-78CFDAF2C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7344C92-5AC6-4854-8AE2-3C5CBEBEC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B46A36C-E1F3-4798-97FC-E8347F6196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884FB61C-2D31-4500-80AD-A39A920C7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A3872D25-9CD7-4F79-8807-D57CA40CF7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9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5F965-78F6-49BC-9325-F7E86F5D62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SORTEDMOBILITY: The </a:t>
            </a:r>
            <a:r>
              <a:rPr lang="da-DK" dirty="0" err="1"/>
              <a:t>concept</a:t>
            </a:r>
            <a:endParaRPr lang="en-US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A017F54-4811-437C-ADB3-601A041B70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-272599" y="6630878"/>
            <a:ext cx="1472055" cy="227122"/>
          </a:xfrm>
          <a:prstGeom prst="rect">
            <a:avLst/>
          </a:prstGeom>
        </p:spPr>
      </p:pic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8A01EFA4-B612-41F6-A637-C74E903E79CA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A285E30F-1E5E-4D33-894C-7DB323C7D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788DF35-5828-4905-8B72-F9D7E9561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FBF700-A3D5-4152-8B32-A86A5F074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8F766CD2-ED16-40DB-94C4-0A80217B5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113C2CA-8339-499E-9735-8206F5206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8AC42EEA-4849-4F35-BB77-2D29746D1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5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1CE5A-A93A-4503-8361-B9296D18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CBTC and </a:t>
            </a:r>
            <a:r>
              <a:rPr lang="da-DK" dirty="0" err="1"/>
              <a:t>driverless</a:t>
            </a:r>
            <a:r>
              <a:rPr lang="da-DK" dirty="0"/>
              <a:t> s-</a:t>
            </a:r>
            <a:r>
              <a:rPr lang="da-DK" dirty="0" err="1"/>
              <a:t>trains</a:t>
            </a:r>
            <a:endParaRPr lang="en-US" dirty="0"/>
          </a:p>
        </p:txBody>
      </p:sp>
      <p:pic>
        <p:nvPicPr>
          <p:cNvPr id="7" name="Picture Placeholder 6" descr="A red train on a track&#10;&#10;Description automatically generated with low confidence">
            <a:extLst>
              <a:ext uri="{FF2B5EF4-FFF2-40B4-BE49-F238E27FC236}">
                <a16:creationId xmlns:a16="http://schemas.microsoft.com/office/drawing/2014/main" id="{F826153A-CEC4-4884-A664-F967ACB78C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15494" r="146" b="1664"/>
          <a:stretch/>
        </p:blipFill>
        <p:spPr>
          <a:xfrm>
            <a:off x="0" y="1628800"/>
            <a:ext cx="12192000" cy="52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74598-9E69-46F6-82E9-7A852CFA96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4</a:t>
            </a:fld>
            <a:endParaRPr lang="da-DK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346932-DB4A-43E3-B5D9-3A84C63A0816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>
            <a:extLst>
              <a:ext uri="{FF2B5EF4-FFF2-40B4-BE49-F238E27FC236}">
                <a16:creationId xmlns:a16="http://schemas.microsoft.com/office/drawing/2014/main" id="{0561CED1-6F8F-45D2-B328-1ABC17DD7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375473" y="6630878"/>
            <a:ext cx="1472055" cy="22712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3783BF8-113B-4DDA-803A-2A03D8C86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2FBA749-9E3A-431C-B5F5-61EBC97D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518C9F8-0708-440E-90EF-2E626329B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FC41B74-C039-4EA8-9208-6066C5B3D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5760C29C-AA56-4537-A0F4-64148B2FA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9DB55263-9B70-4D73-A7F7-69BC51A6E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86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139FB60-DF6F-4556-9AC7-4CEE94D3E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Self-Organized Rail Traffic for the Evolution of Decentralized MOBILITY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6B5E03-9914-4530-8778-3C6436993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276872"/>
            <a:ext cx="11124000" cy="34746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b="1" dirty="0"/>
              <a:t>Intelligent trains </a:t>
            </a:r>
            <a:r>
              <a:rPr lang="en-US" dirty="0"/>
              <a:t>will </a:t>
            </a:r>
            <a:r>
              <a:rPr lang="en-US" b="1" dirty="0"/>
              <a:t>operate</a:t>
            </a:r>
            <a:r>
              <a:rPr lang="en-US" dirty="0"/>
              <a:t> in a </a:t>
            </a:r>
            <a:r>
              <a:rPr lang="en-US" b="1" dirty="0"/>
              <a:t>self-organized</a:t>
            </a:r>
            <a:r>
              <a:rPr lang="en-US" dirty="0"/>
              <a:t> manner to guarantee high levels of service in the multi-modal public transport context.”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A9A476-80B5-4177-A87B-EF08CEEE35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5</a:t>
            </a:fld>
            <a:endParaRPr lang="da-DK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0D9C4BD-C3FB-4C97-BECC-BE7302D37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115017"/>
            <a:ext cx="8382000" cy="31222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E78DAC-BEFD-4230-AF2A-FDFB5D55D67E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>
            <a:extLst>
              <a:ext uri="{FF2B5EF4-FFF2-40B4-BE49-F238E27FC236}">
                <a16:creationId xmlns:a16="http://schemas.microsoft.com/office/drawing/2014/main" id="{5627B8D5-C928-41C6-8ED7-0B053DD026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1023545" y="6630878"/>
            <a:ext cx="1472055" cy="22712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7BAC95D-0DAD-47BD-A4FD-9673DB208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94C1CD7-1135-42B0-87FF-421701775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949A29B-A4DE-4091-BF7B-1066DEEFF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8753028-061C-431B-BC50-90AA0F5E1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1091A4D4-EA25-4167-BB65-33F33E500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9002312B-DB31-4922-A689-E2CDB27C0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33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73BAA4D-B775-451A-9AD2-FA13EA6C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Expected</a:t>
            </a:r>
            <a:r>
              <a:rPr lang="da-DK" dirty="0"/>
              <a:t> </a:t>
            </a:r>
            <a:r>
              <a:rPr lang="da-DK" dirty="0" err="1"/>
              <a:t>benefits</a:t>
            </a:r>
            <a:r>
              <a:rPr lang="da-DK" dirty="0"/>
              <a:t> of </a:t>
            </a:r>
            <a:r>
              <a:rPr lang="da-DK" dirty="0" err="1"/>
              <a:t>self-organized</a:t>
            </a:r>
            <a:r>
              <a:rPr lang="da-DK" dirty="0"/>
              <a:t> and </a:t>
            </a:r>
            <a:r>
              <a:rPr lang="da-DK" dirty="0" err="1"/>
              <a:t>decentralized</a:t>
            </a:r>
            <a:r>
              <a:rPr lang="da-DK" dirty="0"/>
              <a:t> </a:t>
            </a:r>
            <a:r>
              <a:rPr lang="da-DK" dirty="0" err="1"/>
              <a:t>rail</a:t>
            </a:r>
            <a:r>
              <a:rPr lang="da-DK" dirty="0"/>
              <a:t> </a:t>
            </a:r>
            <a:r>
              <a:rPr lang="da-DK" dirty="0" err="1"/>
              <a:t>traffic</a:t>
            </a:r>
            <a:endParaRPr lang="en-US" dirty="0"/>
          </a:p>
        </p:txBody>
      </p:sp>
      <p:graphicFrame>
        <p:nvGraphicFramePr>
          <p:cNvPr id="2" name="Pladsholder til indhold 1">
            <a:extLst>
              <a:ext uri="{FF2B5EF4-FFF2-40B4-BE49-F238E27FC236}">
                <a16:creationId xmlns:a16="http://schemas.microsoft.com/office/drawing/2014/main" id="{B180A6EF-E285-42FB-BDFF-1BC47DA6F8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370572"/>
              </p:ext>
            </p:extLst>
          </p:nvPr>
        </p:nvGraphicFramePr>
        <p:xfrm>
          <a:off x="540000" y="2520000"/>
          <a:ext cx="11124000" cy="347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13B0E4F-1FE3-455A-A584-4EC617054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6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4206A83-E0DD-4D71-A794-DEE670B5A2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1815633" y="6630878"/>
            <a:ext cx="1472055" cy="227122"/>
          </a:xfrm>
          <a:prstGeom prst="rect">
            <a:avLst/>
          </a:prstGeom>
        </p:spPr>
      </p:pic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D1A000E3-02BF-44F9-9FF9-1D00227FBD38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BFE4977F-929C-4482-AF01-5A9DF5005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3025B99-B647-4923-9DB6-4828FA1F5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E80AD87-4816-40AE-9C07-126EC405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BA64791-2FC9-4020-BE15-7FACA3574E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8A6F3DD-11A8-4CB3-BD8C-8636CAFBA7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546C66F-02B8-4968-B264-C13924CC4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35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7D09FF-D8C1-4CDD-B89A-6B77A50D2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E87D09FF-D8C1-4CDD-B89A-6B77A50D2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B4E64B-5D62-4F86-8CBD-86601F832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ECB4E64B-5D62-4F86-8CBD-86601F8329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81FF36-B2E2-4984-BFC8-4D19E37BC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DD81FF36-B2E2-4984-BFC8-4D19E37BC4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66B658-7D55-42E6-A578-B3F5FBD87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4666B658-7D55-42E6-A578-B3F5FBD871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CFD4F-1885-4CDF-8A51-3DEA18521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1E5CFD4F-1885-4CDF-8A51-3DEA18521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D952FF-9BB8-4A64-A464-DB2D1CDB2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E9D952FF-9BB8-4A64-A464-DB2D1CDB2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0EAB7D-EE95-4561-81C1-C74675957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920EAB7D-EE95-4561-81C1-C74675957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4A3929-6720-4813-929A-687F3F998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8B4A3929-6720-4813-929A-687F3F998B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D0BC48-D331-4E68-A143-BA8270202F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94D0BC48-D331-4E68-A143-BA8270202F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FA393C-C781-4901-8E52-1A2E44FA9B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6CFA393C-C781-4901-8E52-1A2E44FA9B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FC2301-EE22-4B07-AD55-D18102E8A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09FC2301-EE22-4B07-AD55-D18102E8A2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02794-073B-48E2-BB86-B1AA4E0B9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Questions</a:t>
            </a:r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2DC17A-7A0E-4A16-84C3-EFE8E6A58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520000"/>
            <a:ext cx="5988048" cy="3474656"/>
          </a:xfrm>
        </p:spPr>
        <p:txBody>
          <a:bodyPr>
            <a:normAutofit fontScale="92500" lnSpcReduction="20000"/>
          </a:bodyPr>
          <a:lstStyle/>
          <a:p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trains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negotiating</a:t>
            </a:r>
            <a:r>
              <a:rPr lang="da-DK" dirty="0"/>
              <a:t>: </a:t>
            </a:r>
            <a:r>
              <a:rPr lang="da-DK" dirty="0" err="1"/>
              <a:t>who</a:t>
            </a:r>
            <a:r>
              <a:rPr lang="da-DK" dirty="0"/>
              <a:t> talks to </a:t>
            </a:r>
            <a:r>
              <a:rPr lang="da-DK" dirty="0" err="1"/>
              <a:t>whom</a:t>
            </a:r>
            <a:r>
              <a:rPr lang="da-DK" dirty="0"/>
              <a:t>?</a:t>
            </a:r>
          </a:p>
          <a:p>
            <a:r>
              <a:rPr lang="da-DK" dirty="0" err="1"/>
              <a:t>What</a:t>
            </a:r>
            <a:r>
              <a:rPr lang="da-DK" dirty="0"/>
              <a:t> is the </a:t>
            </a:r>
            <a:r>
              <a:rPr lang="da-DK" dirty="0" err="1"/>
              <a:t>negotiation</a:t>
            </a:r>
            <a:r>
              <a:rPr lang="da-DK" dirty="0"/>
              <a:t> </a:t>
            </a:r>
            <a:r>
              <a:rPr lang="da-DK" dirty="0" err="1"/>
              <a:t>criteria</a:t>
            </a:r>
            <a:r>
              <a:rPr lang="da-DK" dirty="0"/>
              <a:t>: </a:t>
            </a:r>
            <a:r>
              <a:rPr lang="da-DK" dirty="0" err="1"/>
              <a:t>what</a:t>
            </a:r>
            <a:r>
              <a:rPr lang="da-DK" dirty="0"/>
              <a:t> is the </a:t>
            </a:r>
            <a:r>
              <a:rPr lang="da-DK" dirty="0" err="1"/>
              <a:t>objective</a:t>
            </a:r>
            <a:r>
              <a:rPr lang="da-DK" dirty="0"/>
              <a:t>?</a:t>
            </a:r>
          </a:p>
          <a:p>
            <a:endParaRPr lang="da-DK" dirty="0"/>
          </a:p>
          <a:p>
            <a:r>
              <a:rPr lang="da-DK" dirty="0"/>
              <a:t>Is </a:t>
            </a:r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any</a:t>
            </a:r>
            <a:r>
              <a:rPr lang="da-DK" dirty="0"/>
              <a:t> benefit in </a:t>
            </a:r>
            <a:r>
              <a:rPr lang="da-DK" dirty="0" err="1"/>
              <a:t>decentrilized</a:t>
            </a:r>
            <a:r>
              <a:rPr lang="da-DK" dirty="0"/>
              <a:t> </a:t>
            </a:r>
            <a:r>
              <a:rPr lang="da-DK" dirty="0" err="1"/>
              <a:t>traffic</a:t>
            </a:r>
            <a:r>
              <a:rPr lang="da-DK" dirty="0"/>
              <a:t> management?</a:t>
            </a:r>
          </a:p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the </a:t>
            </a:r>
            <a:r>
              <a:rPr lang="da-DK" dirty="0" err="1"/>
              <a:t>challenges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?</a:t>
            </a:r>
          </a:p>
          <a:p>
            <a:endParaRPr lang="da-DK" dirty="0"/>
          </a:p>
          <a:p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make</a:t>
            </a:r>
            <a:r>
              <a:rPr lang="da-DK" dirty="0"/>
              <a:t> sense at all?</a:t>
            </a:r>
          </a:p>
          <a:p>
            <a:r>
              <a:rPr lang="da-DK" dirty="0"/>
              <a:t>In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circumstances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7C1714B-C66F-455A-A212-9779D3929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7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207050A-CF2E-4313-B650-647621F772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2999656" y="6630878"/>
            <a:ext cx="1472055" cy="227122"/>
          </a:xfrm>
          <a:prstGeom prst="rect">
            <a:avLst/>
          </a:prstGeom>
        </p:spPr>
      </p:pic>
      <p:cxnSp>
        <p:nvCxnSpPr>
          <p:cNvPr id="6" name="Straight Connector 14">
            <a:extLst>
              <a:ext uri="{FF2B5EF4-FFF2-40B4-BE49-F238E27FC236}">
                <a16:creationId xmlns:a16="http://schemas.microsoft.com/office/drawing/2014/main" id="{9906168A-A73A-4FF3-B178-92ED942B48DC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 descr="Et billede, der indeholder møbel, stol, statue, kunst&#10;&#10;Automatisk genereret beskrivelse">
            <a:extLst>
              <a:ext uri="{FF2B5EF4-FFF2-40B4-BE49-F238E27FC236}">
                <a16:creationId xmlns:a16="http://schemas.microsoft.com/office/drawing/2014/main" id="{FBF4D8E2-EDAA-476E-9942-9112C3DCD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4985" r="2493"/>
          <a:stretch/>
        </p:blipFill>
        <p:spPr>
          <a:xfrm>
            <a:off x="6368018" y="1"/>
            <a:ext cx="5823982" cy="3275990"/>
          </a:xfrm>
          <a:prstGeom prst="rect">
            <a:avLst/>
          </a:prstGeom>
        </p:spPr>
      </p:pic>
      <p:pic>
        <p:nvPicPr>
          <p:cNvPr id="11" name="Billede 10" descr="Et billede, der indeholder person, jakkesæt, tøj, menneske&#10;&#10;Automatisk genereret beskrivelse">
            <a:extLst>
              <a:ext uri="{FF2B5EF4-FFF2-40B4-BE49-F238E27FC236}">
                <a16:creationId xmlns:a16="http://schemas.microsoft.com/office/drawing/2014/main" id="{0FF2489E-A3A6-4B0D-B174-A5051059F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6651247" y="3275990"/>
            <a:ext cx="5540753" cy="358201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022C881-F737-40D7-A140-2D354D5A6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7D635B1-CAB7-4FCA-B5D1-B912CABD6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25FACF6-DF12-4605-BF2F-9737F581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C887983-0D04-4F08-B5C6-68EA86957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7C97CB2-85D4-4929-9776-B827F732A9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29813BFD-5B5F-4789-81C6-DCAD7D5515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0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F389AD5-4F66-455D-B1CD-53A070019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Out of </a:t>
            </a:r>
            <a:r>
              <a:rPr lang="da-DK" dirty="0" err="1"/>
              <a:t>scope</a:t>
            </a:r>
            <a:endParaRPr lang="en-US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70B65F1B-C8BF-4A93-B994-C2A4180B6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88840"/>
            <a:ext cx="11124000" cy="3474656"/>
          </a:xfrm>
        </p:spPr>
        <p:txBody>
          <a:bodyPr/>
          <a:lstStyle/>
          <a:p>
            <a:r>
              <a:rPr lang="da-DK" dirty="0"/>
              <a:t>Train </a:t>
            </a:r>
            <a:r>
              <a:rPr lang="da-DK" dirty="0" err="1"/>
              <a:t>communication</a:t>
            </a:r>
            <a:endParaRPr lang="da-DK" dirty="0"/>
          </a:p>
          <a:p>
            <a:r>
              <a:rPr lang="da-DK" dirty="0"/>
              <a:t>Virtual </a:t>
            </a:r>
            <a:r>
              <a:rPr lang="da-DK" dirty="0" err="1"/>
              <a:t>Coupling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E966093-FB37-48EA-AA50-967116CF43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0412-FB5A-4F66-BFB7-963B605F1F6D}" type="slidenum">
              <a:rPr lang="da-DK" smtClean="0"/>
              <a:pPr/>
              <a:t>8</a:t>
            </a:fld>
            <a:endParaRPr lang="da-DK"/>
          </a:p>
        </p:txBody>
      </p:sp>
      <p:pic>
        <p:nvPicPr>
          <p:cNvPr id="9" name="Video 8" title="Jernbane i byen">
            <a:hlinkClick r:id="" action="ppaction://media"/>
            <a:extLst>
              <a:ext uri="{FF2B5EF4-FFF2-40B4-BE49-F238E27FC236}">
                <a16:creationId xmlns:a16="http://schemas.microsoft.com/office/drawing/2014/main" id="{2B744741-9942-43AE-B3BB-4472E950EC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7900"/>
          <a:stretch/>
        </p:blipFill>
        <p:spPr>
          <a:xfrm>
            <a:off x="0" y="3284984"/>
            <a:ext cx="12192000" cy="357301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8DB9423A-6B87-4B55-91AD-B466D26999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3503712" y="6630878"/>
            <a:ext cx="1472055" cy="227122"/>
          </a:xfrm>
          <a:prstGeom prst="rect">
            <a:avLst/>
          </a:prstGeom>
        </p:spPr>
      </p:pic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AC11E647-AB83-48B3-96EE-53EC29BD08C1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B14729D8-28B0-433F-B388-F2B9EB536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410A330-8899-482F-8818-351418D28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62C36A8-E480-457E-8090-66ABA0CCA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AC5DDBC9-A28F-4A95-8755-1AA4950F7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699BCA1D-F05A-4116-9EAB-A9ACE7EB1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0498976B-2DD8-4BBE-A559-E74DAB8DF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94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BA6E2F9-D46C-4AE7-847B-2D992A428A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Project </a:t>
            </a:r>
            <a:r>
              <a:rPr lang="da-DK" dirty="0" err="1"/>
              <a:t>consortium</a:t>
            </a:r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14BC5EA-DC3B-447F-A603-D88097E69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9500" r="46959" b="53306"/>
          <a:stretch/>
        </p:blipFill>
        <p:spPr>
          <a:xfrm>
            <a:off x="3831857" y="6630878"/>
            <a:ext cx="1472055" cy="227122"/>
          </a:xfrm>
          <a:prstGeom prst="rect">
            <a:avLst/>
          </a:prstGeom>
        </p:spPr>
      </p:pic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E9CF4019-F2E2-4FA5-B5FF-C09BA7CA98EA}"/>
              </a:ext>
            </a:extLst>
          </p:cNvPr>
          <p:cNvCxnSpPr>
            <a:cxnSpLocks/>
          </p:cNvCxnSpPr>
          <p:nvPr/>
        </p:nvCxnSpPr>
        <p:spPr>
          <a:xfrm>
            <a:off x="0" y="6632259"/>
            <a:ext cx="121920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D1677B7-C1CA-4AF3-9ABA-1238D4AAB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1216600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2B39960-5101-4364-9DD9-53DF274AE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5303912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1B26700-0D85-463F-B11E-E1F43C351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293" r="25500"/>
          <a:stretch/>
        </p:blipFill>
        <p:spPr bwMode="auto">
          <a:xfrm flipH="1">
            <a:off x="8273384" y="6644491"/>
            <a:ext cx="54864" cy="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AFA8922-3529-492F-B447-29456831E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1736" y="6776801"/>
            <a:ext cx="54864" cy="8119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621AB25-8340-48F3-B0EA-4683E26C8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656" y="6776801"/>
            <a:ext cx="54864" cy="8119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BC6654E9-F040-4791-BCBA-63ADC6FF3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504" y="6776801"/>
            <a:ext cx="54864" cy="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71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nedanmark PP">
  <a:themeElements>
    <a:clrScheme name="Banedanmark">
      <a:dk1>
        <a:srgbClr val="323232"/>
      </a:dk1>
      <a:lt1>
        <a:srgbClr val="FFFFFF"/>
      </a:lt1>
      <a:dk2>
        <a:srgbClr val="F6F6F6"/>
      </a:dk2>
      <a:lt2>
        <a:srgbClr val="FFFFFF"/>
      </a:lt2>
      <a:accent1>
        <a:srgbClr val="004E51"/>
      </a:accent1>
      <a:accent2>
        <a:srgbClr val="43FFC8"/>
      </a:accent2>
      <a:accent3>
        <a:srgbClr val="FAAAB9"/>
      </a:accent3>
      <a:accent4>
        <a:srgbClr val="FFE650"/>
      </a:accent4>
      <a:accent5>
        <a:srgbClr val="323232"/>
      </a:accent5>
      <a:accent6>
        <a:srgbClr val="ADADAD"/>
      </a:accent6>
      <a:hlink>
        <a:srgbClr val="0032C8"/>
      </a:hlink>
      <a:folHlink>
        <a:srgbClr val="9673B4"/>
      </a:folHlink>
    </a:clrScheme>
    <a:fontScheme name="Banedanmark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DK PowerPoint (DK) xx.11.2021.potx" id="{BA3B7CC4-DAB2-49B5-9876-F53E56660CFD}" vid="{B3D5DDA8-6630-40AF-AD05-1EF6811879DB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Intern BDK SORTEDMOBILITY</Template>
  <TotalTime>886</TotalTime>
  <Words>449</Words>
  <Application>Microsoft Office PowerPoint</Application>
  <PresentationFormat>Widescreen</PresentationFormat>
  <Paragraphs>168</Paragraphs>
  <Slides>22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Banedanmark PP</vt:lpstr>
      <vt:lpstr>Introduction to SORTEDMOBILITY</vt:lpstr>
      <vt:lpstr>PowerPoint Presentation</vt:lpstr>
      <vt:lpstr>SORTEDMOBILITY: The concept</vt:lpstr>
      <vt:lpstr>CBTC and driverless s-trains</vt:lpstr>
      <vt:lpstr>Self-Organized Rail Traffic for the Evolution of Decentralized MOBILITY</vt:lpstr>
      <vt:lpstr>Expected benefits of self-organized and decentralized rail traffic</vt:lpstr>
      <vt:lpstr>Questions</vt:lpstr>
      <vt:lpstr>Out of scope</vt:lpstr>
      <vt:lpstr>Project consortium</vt:lpstr>
      <vt:lpstr>Project members</vt:lpstr>
      <vt:lpstr>Project structure</vt:lpstr>
      <vt:lpstr>Timeline and status</vt:lpstr>
      <vt:lpstr>Case studies</vt:lpstr>
      <vt:lpstr>France</vt:lpstr>
      <vt:lpstr>France</vt:lpstr>
      <vt:lpstr>PowerPoint Presentation</vt:lpstr>
      <vt:lpstr>Italy</vt:lpstr>
      <vt:lpstr>Italy</vt:lpstr>
      <vt:lpstr>Copenhagen S-bane</vt:lpstr>
      <vt:lpstr>Examples of decisions unfer self-organized traffic</vt:lpstr>
      <vt:lpstr>Exploring further: The Expres tunnel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Fabrizio Cerreto (FCEO)</dc:creator>
  <cp:lastModifiedBy>Fabrizio Cerreto (FCEO)</cp:lastModifiedBy>
  <cp:revision>3</cp:revision>
  <dcterms:created xsi:type="dcterms:W3CDTF">2022-10-26T12:43:58Z</dcterms:created>
  <dcterms:modified xsi:type="dcterms:W3CDTF">2023-05-21T20:30:44Z</dcterms:modified>
  <cp:version>10-11-2021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kabelonversion">
    <vt:lpwstr>Banedanmark PowerPoint Designskabelon DK 2.0</vt:lpwstr>
  </property>
</Properties>
</file>